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E11E3C-6666-4065-AE1F-7BDA1F608A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B46C87F-DDEA-4472-95E7-7E8631C57D14}">
      <dgm:prSet/>
      <dgm:spPr/>
      <dgm:t>
        <a:bodyPr/>
        <a:lstStyle/>
        <a:p>
          <a:pPr rtl="0"/>
          <a:r>
            <a:rPr lang="en-US" smtClean="0"/>
            <a:t>Argument writers draft complex commentary that makes a </a:t>
          </a:r>
          <a:r>
            <a:rPr lang="en-US" b="1" smtClean="0"/>
            <a:t>new point </a:t>
          </a:r>
          <a:r>
            <a:rPr lang="en-US" smtClean="0"/>
            <a:t>about </a:t>
          </a:r>
          <a:r>
            <a:rPr lang="en-US" b="1" smtClean="0"/>
            <a:t>each</a:t>
          </a:r>
          <a:r>
            <a:rPr lang="en-US" smtClean="0"/>
            <a:t> piece of evidence to support the claim.  </a:t>
          </a:r>
          <a:endParaRPr lang="en-US"/>
        </a:p>
      </dgm:t>
    </dgm:pt>
    <dgm:pt modelId="{7D84DB6C-5DAC-43CE-B08F-23A98C41CF76}" type="parTrans" cxnId="{F655860B-2660-4DDB-8C6F-09194BE3EE73}">
      <dgm:prSet/>
      <dgm:spPr/>
      <dgm:t>
        <a:bodyPr/>
        <a:lstStyle/>
        <a:p>
          <a:endParaRPr lang="en-US"/>
        </a:p>
      </dgm:t>
    </dgm:pt>
    <dgm:pt modelId="{37874879-6B47-4699-8929-73C94DBF790F}" type="sibTrans" cxnId="{F655860B-2660-4DDB-8C6F-09194BE3EE73}">
      <dgm:prSet/>
      <dgm:spPr/>
      <dgm:t>
        <a:bodyPr/>
        <a:lstStyle/>
        <a:p>
          <a:endParaRPr lang="en-US"/>
        </a:p>
      </dgm:t>
    </dgm:pt>
    <dgm:pt modelId="{6F94BCCA-7762-4C18-A379-16665C1ED4F7}">
      <dgm:prSet/>
      <dgm:spPr/>
      <dgm:t>
        <a:bodyPr/>
        <a:lstStyle/>
        <a:p>
          <a:pPr rtl="0"/>
          <a:r>
            <a:rPr lang="en-US" smtClean="0"/>
            <a:t>Complex commentary is </a:t>
          </a:r>
          <a:r>
            <a:rPr lang="en-US" b="1" smtClean="0"/>
            <a:t>NOT</a:t>
          </a:r>
          <a:r>
            <a:rPr lang="en-US" smtClean="0"/>
            <a:t> repetitive, and it fully develops </a:t>
          </a:r>
          <a:r>
            <a:rPr lang="en-US" b="1" smtClean="0"/>
            <a:t>all</a:t>
          </a:r>
          <a:r>
            <a:rPr lang="en-US" smtClean="0"/>
            <a:t> aspects of the claim and supporting evidence.</a:t>
          </a:r>
          <a:endParaRPr lang="en-US"/>
        </a:p>
      </dgm:t>
    </dgm:pt>
    <dgm:pt modelId="{D7636B85-39A9-4C32-9261-828868A1E6F8}" type="parTrans" cxnId="{FF2F52C7-633E-43AE-AC27-675C3CA9FB4C}">
      <dgm:prSet/>
      <dgm:spPr/>
      <dgm:t>
        <a:bodyPr/>
        <a:lstStyle/>
        <a:p>
          <a:endParaRPr lang="en-US"/>
        </a:p>
      </dgm:t>
    </dgm:pt>
    <dgm:pt modelId="{44192D9B-83CC-4727-A87A-CE81131E67CD}" type="sibTrans" cxnId="{FF2F52C7-633E-43AE-AC27-675C3CA9FB4C}">
      <dgm:prSet/>
      <dgm:spPr/>
      <dgm:t>
        <a:bodyPr/>
        <a:lstStyle/>
        <a:p>
          <a:endParaRPr lang="en-US"/>
        </a:p>
      </dgm:t>
    </dgm:pt>
    <dgm:pt modelId="{494B4658-0823-47BE-9D2D-B12EB72F47E8}" type="pres">
      <dgm:prSet presAssocID="{79E11E3C-6666-4065-AE1F-7BDA1F608AC9}" presName="linear" presStyleCnt="0">
        <dgm:presLayoutVars>
          <dgm:animLvl val="lvl"/>
          <dgm:resizeHandles val="exact"/>
        </dgm:presLayoutVars>
      </dgm:prSet>
      <dgm:spPr/>
    </dgm:pt>
    <dgm:pt modelId="{6CFC1EF8-6D3D-4670-9EB5-DD15E1D98CF8}" type="pres">
      <dgm:prSet presAssocID="{2B46C87F-DDEA-4472-95E7-7E8631C57D1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49E0CF7-4D54-4E99-89F6-8F68F3F844FA}" type="pres">
      <dgm:prSet presAssocID="{37874879-6B47-4699-8929-73C94DBF790F}" presName="spacer" presStyleCnt="0"/>
      <dgm:spPr/>
    </dgm:pt>
    <dgm:pt modelId="{1C00BAAE-43A5-498A-8786-6F624E295097}" type="pres">
      <dgm:prSet presAssocID="{6F94BCCA-7762-4C18-A379-16665C1ED4F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D5B54FF-C239-4182-8D12-3288B4E84D80}" type="presOf" srcId="{79E11E3C-6666-4065-AE1F-7BDA1F608AC9}" destId="{494B4658-0823-47BE-9D2D-B12EB72F47E8}" srcOrd="0" destOrd="0" presId="urn:microsoft.com/office/officeart/2005/8/layout/vList2"/>
    <dgm:cxn modelId="{FF2F52C7-633E-43AE-AC27-675C3CA9FB4C}" srcId="{79E11E3C-6666-4065-AE1F-7BDA1F608AC9}" destId="{6F94BCCA-7762-4C18-A379-16665C1ED4F7}" srcOrd="1" destOrd="0" parTransId="{D7636B85-39A9-4C32-9261-828868A1E6F8}" sibTransId="{44192D9B-83CC-4727-A87A-CE81131E67CD}"/>
    <dgm:cxn modelId="{935A0C22-FDA1-4429-8985-0F53174B3C72}" type="presOf" srcId="{2B46C87F-DDEA-4472-95E7-7E8631C57D14}" destId="{6CFC1EF8-6D3D-4670-9EB5-DD15E1D98CF8}" srcOrd="0" destOrd="0" presId="urn:microsoft.com/office/officeart/2005/8/layout/vList2"/>
    <dgm:cxn modelId="{F655860B-2660-4DDB-8C6F-09194BE3EE73}" srcId="{79E11E3C-6666-4065-AE1F-7BDA1F608AC9}" destId="{2B46C87F-DDEA-4472-95E7-7E8631C57D14}" srcOrd="0" destOrd="0" parTransId="{7D84DB6C-5DAC-43CE-B08F-23A98C41CF76}" sibTransId="{37874879-6B47-4699-8929-73C94DBF790F}"/>
    <dgm:cxn modelId="{E4C71016-958B-4FC3-88F3-02F7213D9116}" type="presOf" srcId="{6F94BCCA-7762-4C18-A379-16665C1ED4F7}" destId="{1C00BAAE-43A5-498A-8786-6F624E295097}" srcOrd="0" destOrd="0" presId="urn:microsoft.com/office/officeart/2005/8/layout/vList2"/>
    <dgm:cxn modelId="{B5939FF2-D168-4843-B5F4-8AD06894FBAB}" type="presParOf" srcId="{494B4658-0823-47BE-9D2D-B12EB72F47E8}" destId="{6CFC1EF8-6D3D-4670-9EB5-DD15E1D98CF8}" srcOrd="0" destOrd="0" presId="urn:microsoft.com/office/officeart/2005/8/layout/vList2"/>
    <dgm:cxn modelId="{16FAF10E-11BB-44DB-8A4F-5F3A088F1F54}" type="presParOf" srcId="{494B4658-0823-47BE-9D2D-B12EB72F47E8}" destId="{549E0CF7-4D54-4E99-89F6-8F68F3F844FA}" srcOrd="1" destOrd="0" presId="urn:microsoft.com/office/officeart/2005/8/layout/vList2"/>
    <dgm:cxn modelId="{10CD001C-F0FA-4D17-96CB-ED8133C88463}" type="presParOf" srcId="{494B4658-0823-47BE-9D2D-B12EB72F47E8}" destId="{1C00BAAE-43A5-498A-8786-6F624E29509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70EBEC-6000-4734-901D-E224860F74D5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E672A68D-70B7-45AB-B4D0-82CA9A634863}">
      <dgm:prSet/>
      <dgm:spPr/>
      <dgm:t>
        <a:bodyPr/>
        <a:lstStyle/>
        <a:p>
          <a:pPr rtl="0"/>
          <a:r>
            <a:rPr lang="en-US" smtClean="0"/>
            <a:t>A common problem students have when they’re writing commentary is that they repeat the same idea over and over again.</a:t>
          </a:r>
          <a:endParaRPr lang="en-US"/>
        </a:p>
      </dgm:t>
    </dgm:pt>
    <dgm:pt modelId="{B4FA1153-E9BE-4CFD-88A8-9730CBBEAAEA}" type="parTrans" cxnId="{FE3AAD9A-626A-4421-B0D0-D522641135B0}">
      <dgm:prSet/>
      <dgm:spPr/>
      <dgm:t>
        <a:bodyPr/>
        <a:lstStyle/>
        <a:p>
          <a:endParaRPr lang="en-US"/>
        </a:p>
      </dgm:t>
    </dgm:pt>
    <dgm:pt modelId="{483529AD-F378-4076-ADE7-6E54C1A26402}" type="sibTrans" cxnId="{FE3AAD9A-626A-4421-B0D0-D522641135B0}">
      <dgm:prSet/>
      <dgm:spPr/>
      <dgm:t>
        <a:bodyPr/>
        <a:lstStyle/>
        <a:p>
          <a:endParaRPr lang="en-US"/>
        </a:p>
      </dgm:t>
    </dgm:pt>
    <dgm:pt modelId="{711E71EE-5DDA-423E-950A-EB4CC9C467B1}" type="pres">
      <dgm:prSet presAssocID="{9D70EBEC-6000-4734-901D-E224860F74D5}" presName="Name0" presStyleCnt="0">
        <dgm:presLayoutVars>
          <dgm:dir/>
          <dgm:animLvl val="lvl"/>
          <dgm:resizeHandles val="exact"/>
        </dgm:presLayoutVars>
      </dgm:prSet>
      <dgm:spPr/>
    </dgm:pt>
    <dgm:pt modelId="{54BC61F3-E2F1-46EC-BC2C-93F346D04857}" type="pres">
      <dgm:prSet presAssocID="{E672A68D-70B7-45AB-B4D0-82CA9A634863}" presName="linNode" presStyleCnt="0"/>
      <dgm:spPr/>
    </dgm:pt>
    <dgm:pt modelId="{1A7660A5-0E8E-459D-913D-0683D926BB80}" type="pres">
      <dgm:prSet presAssocID="{E672A68D-70B7-45AB-B4D0-82CA9A634863}" presName="parentText" presStyleLbl="node1" presStyleIdx="0" presStyleCnt="1">
        <dgm:presLayoutVars>
          <dgm:chMax val="1"/>
          <dgm:bulletEnabled val="1"/>
        </dgm:presLayoutVars>
      </dgm:prSet>
      <dgm:spPr/>
    </dgm:pt>
  </dgm:ptLst>
  <dgm:cxnLst>
    <dgm:cxn modelId="{EE117E9D-9A66-4C38-BF1F-CA748F4AD5BB}" type="presOf" srcId="{9D70EBEC-6000-4734-901D-E224860F74D5}" destId="{711E71EE-5DDA-423E-950A-EB4CC9C467B1}" srcOrd="0" destOrd="0" presId="urn:microsoft.com/office/officeart/2005/8/layout/vList5"/>
    <dgm:cxn modelId="{DAE24A6C-EFC5-4534-81B9-7A6795BA9B57}" type="presOf" srcId="{E672A68D-70B7-45AB-B4D0-82CA9A634863}" destId="{1A7660A5-0E8E-459D-913D-0683D926BB80}" srcOrd="0" destOrd="0" presId="urn:microsoft.com/office/officeart/2005/8/layout/vList5"/>
    <dgm:cxn modelId="{FE3AAD9A-626A-4421-B0D0-D522641135B0}" srcId="{9D70EBEC-6000-4734-901D-E224860F74D5}" destId="{E672A68D-70B7-45AB-B4D0-82CA9A634863}" srcOrd="0" destOrd="0" parTransId="{B4FA1153-E9BE-4CFD-88A8-9730CBBEAAEA}" sibTransId="{483529AD-F378-4076-ADE7-6E54C1A26402}"/>
    <dgm:cxn modelId="{7197AB5F-6686-48E5-AF3E-51942F7EBB25}" type="presParOf" srcId="{711E71EE-5DDA-423E-950A-EB4CC9C467B1}" destId="{54BC61F3-E2F1-46EC-BC2C-93F346D04857}" srcOrd="0" destOrd="0" presId="urn:microsoft.com/office/officeart/2005/8/layout/vList5"/>
    <dgm:cxn modelId="{88827228-91F9-44FD-AC0D-4D74CE4B70CF}" type="presParOf" srcId="{54BC61F3-E2F1-46EC-BC2C-93F346D04857}" destId="{1A7660A5-0E8E-459D-913D-0683D926BB8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B70D3C-86FC-4C18-8AA5-AC72639880C5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6583A53-5772-4A8E-8218-FD50555AAE52}">
      <dgm:prSet/>
      <dgm:spPr/>
      <dgm:t>
        <a:bodyPr/>
        <a:lstStyle/>
        <a:p>
          <a:pPr rtl="0"/>
          <a:r>
            <a:rPr lang="en-US" smtClean="0"/>
            <a:t>What do you believe are the characteristics of strong commentary?  </a:t>
          </a:r>
          <a:endParaRPr lang="en-US"/>
        </a:p>
      </dgm:t>
    </dgm:pt>
    <dgm:pt modelId="{1C8ADE5A-B984-4C60-A079-E2EFD9374313}" type="parTrans" cxnId="{3E90F209-63CD-4E12-9A11-3DAD11D9FE5F}">
      <dgm:prSet/>
      <dgm:spPr/>
      <dgm:t>
        <a:bodyPr/>
        <a:lstStyle/>
        <a:p>
          <a:endParaRPr lang="en-US"/>
        </a:p>
      </dgm:t>
    </dgm:pt>
    <dgm:pt modelId="{6A4AD615-3F19-4D01-9046-5DA4AD805600}" type="sibTrans" cxnId="{3E90F209-63CD-4E12-9A11-3DAD11D9FE5F}">
      <dgm:prSet/>
      <dgm:spPr/>
      <dgm:t>
        <a:bodyPr/>
        <a:lstStyle/>
        <a:p>
          <a:endParaRPr lang="en-US"/>
        </a:p>
      </dgm:t>
    </dgm:pt>
    <dgm:pt modelId="{CBAB1B86-1A09-40E7-8F2B-0A6D1EA146D3}">
      <dgm:prSet/>
      <dgm:spPr/>
      <dgm:t>
        <a:bodyPr/>
        <a:lstStyle/>
        <a:p>
          <a:pPr rtl="0"/>
          <a:r>
            <a:rPr lang="en-US" smtClean="0"/>
            <a:t>How do you plan to write commentary without it becoming repetitive?</a:t>
          </a:r>
          <a:endParaRPr lang="en-US"/>
        </a:p>
      </dgm:t>
    </dgm:pt>
    <dgm:pt modelId="{D71925E4-EFE7-4756-8B22-2CAD3BF6849D}" type="parTrans" cxnId="{F14CEF24-24FF-452D-86F7-AB27D84E2573}">
      <dgm:prSet/>
      <dgm:spPr/>
      <dgm:t>
        <a:bodyPr/>
        <a:lstStyle/>
        <a:p>
          <a:endParaRPr lang="en-US"/>
        </a:p>
      </dgm:t>
    </dgm:pt>
    <dgm:pt modelId="{ECDE57F0-9E70-4F2A-A016-153F705F2DA9}" type="sibTrans" cxnId="{F14CEF24-24FF-452D-86F7-AB27D84E2573}">
      <dgm:prSet/>
      <dgm:spPr/>
      <dgm:t>
        <a:bodyPr/>
        <a:lstStyle/>
        <a:p>
          <a:endParaRPr lang="en-US"/>
        </a:p>
      </dgm:t>
    </dgm:pt>
    <dgm:pt modelId="{CF6B495A-E3D1-49B6-B2C2-AE68BE55A025}" type="pres">
      <dgm:prSet presAssocID="{7FB70D3C-86FC-4C18-8AA5-AC72639880C5}" presName="CompostProcess" presStyleCnt="0">
        <dgm:presLayoutVars>
          <dgm:dir/>
          <dgm:resizeHandles val="exact"/>
        </dgm:presLayoutVars>
      </dgm:prSet>
      <dgm:spPr/>
    </dgm:pt>
    <dgm:pt modelId="{F3548D04-F729-4FE6-9C4D-281F3BD77D3A}" type="pres">
      <dgm:prSet presAssocID="{7FB70D3C-86FC-4C18-8AA5-AC72639880C5}" presName="arrow" presStyleLbl="bgShp" presStyleIdx="0" presStyleCnt="1"/>
      <dgm:spPr/>
    </dgm:pt>
    <dgm:pt modelId="{52825388-CDA3-4A5E-BD98-8D22E2AB17AE}" type="pres">
      <dgm:prSet presAssocID="{7FB70D3C-86FC-4C18-8AA5-AC72639880C5}" presName="linearProcess" presStyleCnt="0"/>
      <dgm:spPr/>
    </dgm:pt>
    <dgm:pt modelId="{13614B4A-7B2A-4489-BE9D-552A2518B6FA}" type="pres">
      <dgm:prSet presAssocID="{B6583A53-5772-4A8E-8218-FD50555AAE52}" presName="textNode" presStyleLbl="node1" presStyleIdx="0" presStyleCnt="2">
        <dgm:presLayoutVars>
          <dgm:bulletEnabled val="1"/>
        </dgm:presLayoutVars>
      </dgm:prSet>
      <dgm:spPr/>
    </dgm:pt>
    <dgm:pt modelId="{BA6BA0DD-4CC3-421C-BE6F-CFCEC8924892}" type="pres">
      <dgm:prSet presAssocID="{6A4AD615-3F19-4D01-9046-5DA4AD805600}" presName="sibTrans" presStyleCnt="0"/>
      <dgm:spPr/>
    </dgm:pt>
    <dgm:pt modelId="{7061CE51-C131-4915-84F2-F423BB44178C}" type="pres">
      <dgm:prSet presAssocID="{CBAB1B86-1A09-40E7-8F2B-0A6D1EA146D3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362F9FCB-A320-461B-8D22-8296BE7ABC42}" type="presOf" srcId="{B6583A53-5772-4A8E-8218-FD50555AAE52}" destId="{13614B4A-7B2A-4489-BE9D-552A2518B6FA}" srcOrd="0" destOrd="0" presId="urn:microsoft.com/office/officeart/2005/8/layout/hProcess9"/>
    <dgm:cxn modelId="{077F59A3-D551-414B-8B06-24B59AA68ED0}" type="presOf" srcId="{CBAB1B86-1A09-40E7-8F2B-0A6D1EA146D3}" destId="{7061CE51-C131-4915-84F2-F423BB44178C}" srcOrd="0" destOrd="0" presId="urn:microsoft.com/office/officeart/2005/8/layout/hProcess9"/>
    <dgm:cxn modelId="{3E90F209-63CD-4E12-9A11-3DAD11D9FE5F}" srcId="{7FB70D3C-86FC-4C18-8AA5-AC72639880C5}" destId="{B6583A53-5772-4A8E-8218-FD50555AAE52}" srcOrd="0" destOrd="0" parTransId="{1C8ADE5A-B984-4C60-A079-E2EFD9374313}" sibTransId="{6A4AD615-3F19-4D01-9046-5DA4AD805600}"/>
    <dgm:cxn modelId="{B816083C-425C-4B6B-99B3-7D0F14FFC864}" type="presOf" srcId="{7FB70D3C-86FC-4C18-8AA5-AC72639880C5}" destId="{CF6B495A-E3D1-49B6-B2C2-AE68BE55A025}" srcOrd="0" destOrd="0" presId="urn:microsoft.com/office/officeart/2005/8/layout/hProcess9"/>
    <dgm:cxn modelId="{F14CEF24-24FF-452D-86F7-AB27D84E2573}" srcId="{7FB70D3C-86FC-4C18-8AA5-AC72639880C5}" destId="{CBAB1B86-1A09-40E7-8F2B-0A6D1EA146D3}" srcOrd="1" destOrd="0" parTransId="{D71925E4-EFE7-4756-8B22-2CAD3BF6849D}" sibTransId="{ECDE57F0-9E70-4F2A-A016-153F705F2DA9}"/>
    <dgm:cxn modelId="{6ED0548D-DFB3-4DD7-A3E4-1D5EA0544B82}" type="presParOf" srcId="{CF6B495A-E3D1-49B6-B2C2-AE68BE55A025}" destId="{F3548D04-F729-4FE6-9C4D-281F3BD77D3A}" srcOrd="0" destOrd="0" presId="urn:microsoft.com/office/officeart/2005/8/layout/hProcess9"/>
    <dgm:cxn modelId="{B815C819-9153-4BDE-B8CC-DB5F16F2D62B}" type="presParOf" srcId="{CF6B495A-E3D1-49B6-B2C2-AE68BE55A025}" destId="{52825388-CDA3-4A5E-BD98-8D22E2AB17AE}" srcOrd="1" destOrd="0" presId="urn:microsoft.com/office/officeart/2005/8/layout/hProcess9"/>
    <dgm:cxn modelId="{8963FC3B-357D-44B3-AB60-63844375CB20}" type="presParOf" srcId="{52825388-CDA3-4A5E-BD98-8D22E2AB17AE}" destId="{13614B4A-7B2A-4489-BE9D-552A2518B6FA}" srcOrd="0" destOrd="0" presId="urn:microsoft.com/office/officeart/2005/8/layout/hProcess9"/>
    <dgm:cxn modelId="{09F2795C-821A-4C2B-9A58-72F89FE26F06}" type="presParOf" srcId="{52825388-CDA3-4A5E-BD98-8D22E2AB17AE}" destId="{BA6BA0DD-4CC3-421C-BE6F-CFCEC8924892}" srcOrd="1" destOrd="0" presId="urn:microsoft.com/office/officeart/2005/8/layout/hProcess9"/>
    <dgm:cxn modelId="{13722AB4-6EB8-40D1-B3FB-F16C8966A0FB}" type="presParOf" srcId="{52825388-CDA3-4A5E-BD98-8D22E2AB17AE}" destId="{7061CE51-C131-4915-84F2-F423BB44178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62F617-202F-4E71-9561-A95D55B01161}" type="doc">
      <dgm:prSet loTypeId="urn:microsoft.com/office/officeart/2005/8/layout/lProcess3" loCatId="process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4989CCA3-CEA5-4EB1-A989-B35B0F9C8D41}">
      <dgm:prSet/>
      <dgm:spPr/>
      <dgm:t>
        <a:bodyPr/>
        <a:lstStyle/>
        <a:p>
          <a:pPr rtl="0"/>
          <a:r>
            <a:rPr lang="en-US" smtClean="0"/>
            <a:t>Page 44 &amp; 45:  In small groups of 3, rank the paragraphs in the </a:t>
          </a:r>
          <a:r>
            <a:rPr lang="en-US" b="1" smtClean="0"/>
            <a:t>Commentary Competition</a:t>
          </a:r>
          <a:r>
            <a:rPr lang="en-US" smtClean="0"/>
            <a:t> handout.</a:t>
          </a:r>
          <a:endParaRPr lang="en-US"/>
        </a:p>
      </dgm:t>
    </dgm:pt>
    <dgm:pt modelId="{40494DEF-68F5-4C93-A81B-5D7BBE506E7B}" type="parTrans" cxnId="{C623D1AC-FB94-4876-8516-8BCB46F6E2D8}">
      <dgm:prSet/>
      <dgm:spPr/>
      <dgm:t>
        <a:bodyPr/>
        <a:lstStyle/>
        <a:p>
          <a:endParaRPr lang="en-US"/>
        </a:p>
      </dgm:t>
    </dgm:pt>
    <dgm:pt modelId="{A23205C5-AF2E-402D-998B-C629DBA0F453}" type="sibTrans" cxnId="{C623D1AC-FB94-4876-8516-8BCB46F6E2D8}">
      <dgm:prSet/>
      <dgm:spPr/>
      <dgm:t>
        <a:bodyPr/>
        <a:lstStyle/>
        <a:p>
          <a:endParaRPr lang="en-US"/>
        </a:p>
      </dgm:t>
    </dgm:pt>
    <dgm:pt modelId="{BA12B046-39BB-4247-B74F-B971067D57A1}" type="pres">
      <dgm:prSet presAssocID="{F862F617-202F-4E71-9561-A95D55B01161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05F87905-64A7-4D25-8430-4CDE1BEC2F64}" type="pres">
      <dgm:prSet presAssocID="{4989CCA3-CEA5-4EB1-A989-B35B0F9C8D41}" presName="horFlow" presStyleCnt="0"/>
      <dgm:spPr/>
    </dgm:pt>
    <dgm:pt modelId="{FFFFD252-96C8-4D0A-B3DA-E705BE80C0C2}" type="pres">
      <dgm:prSet presAssocID="{4989CCA3-CEA5-4EB1-A989-B35B0F9C8D41}" presName="bigChev" presStyleLbl="node1" presStyleIdx="0" presStyleCnt="1"/>
      <dgm:spPr/>
    </dgm:pt>
  </dgm:ptLst>
  <dgm:cxnLst>
    <dgm:cxn modelId="{2D6439C7-8630-47FF-B006-D98E8DC7007F}" type="presOf" srcId="{4989CCA3-CEA5-4EB1-A989-B35B0F9C8D41}" destId="{FFFFD252-96C8-4D0A-B3DA-E705BE80C0C2}" srcOrd="0" destOrd="0" presId="urn:microsoft.com/office/officeart/2005/8/layout/lProcess3"/>
    <dgm:cxn modelId="{C623D1AC-FB94-4876-8516-8BCB46F6E2D8}" srcId="{F862F617-202F-4E71-9561-A95D55B01161}" destId="{4989CCA3-CEA5-4EB1-A989-B35B0F9C8D41}" srcOrd="0" destOrd="0" parTransId="{40494DEF-68F5-4C93-A81B-5D7BBE506E7B}" sibTransId="{A23205C5-AF2E-402D-998B-C629DBA0F453}"/>
    <dgm:cxn modelId="{CAA4E00E-722B-4D05-907F-97534DC503F0}" type="presOf" srcId="{F862F617-202F-4E71-9561-A95D55B01161}" destId="{BA12B046-39BB-4247-B74F-B971067D57A1}" srcOrd="0" destOrd="0" presId="urn:microsoft.com/office/officeart/2005/8/layout/lProcess3"/>
    <dgm:cxn modelId="{BF57364D-14C5-4ED3-94A1-0FB1E09FC310}" type="presParOf" srcId="{BA12B046-39BB-4247-B74F-B971067D57A1}" destId="{05F87905-64A7-4D25-8430-4CDE1BEC2F64}" srcOrd="0" destOrd="0" presId="urn:microsoft.com/office/officeart/2005/8/layout/lProcess3"/>
    <dgm:cxn modelId="{1E9DF869-28A7-4F40-9148-82393324D152}" type="presParOf" srcId="{05F87905-64A7-4D25-8430-4CDE1BEC2F64}" destId="{FFFFD252-96C8-4D0A-B3DA-E705BE80C0C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5365F8-A9E2-4953-B5A9-D5D2EA281542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3A1086B-26AC-4C5E-BC53-4F294F9857AC}">
      <dgm:prSet/>
      <dgm:spPr/>
      <dgm:t>
        <a:bodyPr/>
        <a:lstStyle/>
        <a:p>
          <a:pPr rtl="0"/>
          <a:r>
            <a:rPr lang="en-US" smtClean="0"/>
            <a:t>Review rankings and discuss why you made the decisions you made</a:t>
          </a:r>
          <a:endParaRPr lang="en-US"/>
        </a:p>
      </dgm:t>
    </dgm:pt>
    <dgm:pt modelId="{959193C6-489E-499A-8015-1CDB039C4C75}" type="parTrans" cxnId="{9A0906F9-AA90-4549-8180-C6E4B7067AE8}">
      <dgm:prSet/>
      <dgm:spPr/>
      <dgm:t>
        <a:bodyPr/>
        <a:lstStyle/>
        <a:p>
          <a:endParaRPr lang="en-US"/>
        </a:p>
      </dgm:t>
    </dgm:pt>
    <dgm:pt modelId="{B79D046E-4443-419B-B989-4914292D3B1A}" type="sibTrans" cxnId="{9A0906F9-AA90-4549-8180-C6E4B7067AE8}">
      <dgm:prSet/>
      <dgm:spPr/>
      <dgm:t>
        <a:bodyPr/>
        <a:lstStyle/>
        <a:p>
          <a:endParaRPr lang="en-US"/>
        </a:p>
      </dgm:t>
    </dgm:pt>
    <dgm:pt modelId="{53FA69A1-2693-4704-9F8B-2DABEA0D5B01}">
      <dgm:prSet/>
      <dgm:spPr/>
      <dgm:t>
        <a:bodyPr/>
        <a:lstStyle/>
        <a:p>
          <a:pPr rtl="0"/>
          <a:r>
            <a:rPr lang="en-US" smtClean="0"/>
            <a:t>Remember:  </a:t>
          </a:r>
          <a:r>
            <a:rPr lang="en-US" b="1" smtClean="0"/>
            <a:t>Questions for Writing Commentary – Ask Yourself:</a:t>
          </a:r>
          <a:endParaRPr lang="en-US"/>
        </a:p>
      </dgm:t>
    </dgm:pt>
    <dgm:pt modelId="{9D5CD384-832F-457D-AE60-6F64202597B6}" type="parTrans" cxnId="{0AD135E7-793B-43B2-B4C2-D415281436E3}">
      <dgm:prSet/>
      <dgm:spPr/>
      <dgm:t>
        <a:bodyPr/>
        <a:lstStyle/>
        <a:p>
          <a:endParaRPr lang="en-US"/>
        </a:p>
      </dgm:t>
    </dgm:pt>
    <dgm:pt modelId="{1EC9F914-289F-4258-911C-5A2E1DA26AD0}" type="sibTrans" cxnId="{0AD135E7-793B-43B2-B4C2-D415281436E3}">
      <dgm:prSet/>
      <dgm:spPr/>
      <dgm:t>
        <a:bodyPr/>
        <a:lstStyle/>
        <a:p>
          <a:endParaRPr lang="en-US"/>
        </a:p>
      </dgm:t>
    </dgm:pt>
    <dgm:pt modelId="{09F54650-4F9B-4ED1-AE26-C3699E892475}">
      <dgm:prSet/>
      <dgm:spPr/>
      <dgm:t>
        <a:bodyPr/>
        <a:lstStyle/>
        <a:p>
          <a:pPr rtl="0"/>
          <a:r>
            <a:rPr lang="en-US" b="1" smtClean="0"/>
            <a:t>What</a:t>
          </a:r>
          <a:r>
            <a:rPr lang="en-US" smtClean="0"/>
            <a:t> do I need to make sure the reader understands about this evidence? (Re-explain the evidence.)</a:t>
          </a:r>
          <a:endParaRPr lang="en-US"/>
        </a:p>
      </dgm:t>
    </dgm:pt>
    <dgm:pt modelId="{92B1092C-EDB5-491D-A4C6-B788F5CA16D9}" type="parTrans" cxnId="{C38048E5-58C3-4D4B-9B68-1F2917375496}">
      <dgm:prSet/>
      <dgm:spPr/>
      <dgm:t>
        <a:bodyPr/>
        <a:lstStyle/>
        <a:p>
          <a:endParaRPr lang="en-US"/>
        </a:p>
      </dgm:t>
    </dgm:pt>
    <dgm:pt modelId="{055A2427-C251-4016-A37D-3406B4ED1DE8}" type="sibTrans" cxnId="{C38048E5-58C3-4D4B-9B68-1F2917375496}">
      <dgm:prSet/>
      <dgm:spPr/>
      <dgm:t>
        <a:bodyPr/>
        <a:lstStyle/>
        <a:p>
          <a:endParaRPr lang="en-US"/>
        </a:p>
      </dgm:t>
    </dgm:pt>
    <dgm:pt modelId="{CBF427D0-98FA-4E8B-AA52-476EC7131100}">
      <dgm:prSet/>
      <dgm:spPr/>
      <dgm:t>
        <a:bodyPr/>
        <a:lstStyle/>
        <a:p>
          <a:pPr rtl="0"/>
          <a:r>
            <a:rPr lang="en-US" b="1" smtClean="0"/>
            <a:t>Why</a:t>
          </a:r>
          <a:r>
            <a:rPr lang="en-US" smtClean="0"/>
            <a:t> is this evidence especially important?</a:t>
          </a:r>
          <a:endParaRPr lang="en-US"/>
        </a:p>
      </dgm:t>
    </dgm:pt>
    <dgm:pt modelId="{410B210D-38FF-46A5-A800-C8967CCC7BA3}" type="parTrans" cxnId="{9B1AEB24-AE05-48EC-891F-E28E6FD4F367}">
      <dgm:prSet/>
      <dgm:spPr/>
      <dgm:t>
        <a:bodyPr/>
        <a:lstStyle/>
        <a:p>
          <a:endParaRPr lang="en-US"/>
        </a:p>
      </dgm:t>
    </dgm:pt>
    <dgm:pt modelId="{C5AF66BE-66A4-4E6C-A150-FFF8E5463F7E}" type="sibTrans" cxnId="{9B1AEB24-AE05-48EC-891F-E28E6FD4F367}">
      <dgm:prSet/>
      <dgm:spPr/>
      <dgm:t>
        <a:bodyPr/>
        <a:lstStyle/>
        <a:p>
          <a:endParaRPr lang="en-US"/>
        </a:p>
      </dgm:t>
    </dgm:pt>
    <dgm:pt modelId="{C105308E-C5C3-4D9B-949F-1A11EE8EA6BA}">
      <dgm:prSet/>
      <dgm:spPr/>
      <dgm:t>
        <a:bodyPr/>
        <a:lstStyle/>
        <a:p>
          <a:pPr rtl="0"/>
          <a:r>
            <a:rPr lang="en-US" b="1" smtClean="0"/>
            <a:t>How</a:t>
          </a:r>
          <a:r>
            <a:rPr lang="en-US" smtClean="0"/>
            <a:t> does it prove and support the claim?</a:t>
          </a:r>
          <a:endParaRPr lang="en-US"/>
        </a:p>
      </dgm:t>
    </dgm:pt>
    <dgm:pt modelId="{66AF6C3B-E022-446D-8372-108385476F35}" type="parTrans" cxnId="{5AF898DD-6026-4C29-9D68-5B4F4EF3A528}">
      <dgm:prSet/>
      <dgm:spPr/>
      <dgm:t>
        <a:bodyPr/>
        <a:lstStyle/>
        <a:p>
          <a:endParaRPr lang="en-US"/>
        </a:p>
      </dgm:t>
    </dgm:pt>
    <dgm:pt modelId="{DF709FCF-0D64-426C-A1E8-7DA2AA8618B1}" type="sibTrans" cxnId="{5AF898DD-6026-4C29-9D68-5B4F4EF3A528}">
      <dgm:prSet/>
      <dgm:spPr/>
      <dgm:t>
        <a:bodyPr/>
        <a:lstStyle/>
        <a:p>
          <a:endParaRPr lang="en-US"/>
        </a:p>
      </dgm:t>
    </dgm:pt>
    <dgm:pt modelId="{CE3BFCA9-E9D0-47F0-A571-6B00BAC48FCD}" type="pres">
      <dgm:prSet presAssocID="{F35365F8-A9E2-4953-B5A9-D5D2EA2815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3B7D5A8-9804-41E4-8CFA-1B9D6F7E70D2}" type="pres">
      <dgm:prSet presAssocID="{93A1086B-26AC-4C5E-BC53-4F294F9857AC}" presName="hierRoot1" presStyleCnt="0">
        <dgm:presLayoutVars>
          <dgm:hierBranch val="init"/>
        </dgm:presLayoutVars>
      </dgm:prSet>
      <dgm:spPr/>
    </dgm:pt>
    <dgm:pt modelId="{A7531BFF-805D-4CBD-94FE-248DB5F7D708}" type="pres">
      <dgm:prSet presAssocID="{93A1086B-26AC-4C5E-BC53-4F294F9857AC}" presName="rootComposite1" presStyleCnt="0"/>
      <dgm:spPr/>
    </dgm:pt>
    <dgm:pt modelId="{809669D5-68AE-4FF6-8789-C54DF7D0DA3C}" type="pres">
      <dgm:prSet presAssocID="{93A1086B-26AC-4C5E-BC53-4F294F9857AC}" presName="rootText1" presStyleLbl="node0" presStyleIdx="0" presStyleCnt="2">
        <dgm:presLayoutVars>
          <dgm:chPref val="3"/>
        </dgm:presLayoutVars>
      </dgm:prSet>
      <dgm:spPr/>
    </dgm:pt>
    <dgm:pt modelId="{54623038-E459-43E0-B2D5-358CDBDE1E28}" type="pres">
      <dgm:prSet presAssocID="{93A1086B-26AC-4C5E-BC53-4F294F9857AC}" presName="rootConnector1" presStyleLbl="node1" presStyleIdx="0" presStyleCnt="0"/>
      <dgm:spPr/>
    </dgm:pt>
    <dgm:pt modelId="{4692EA7B-073C-4EB8-9662-B51337B98CDC}" type="pres">
      <dgm:prSet presAssocID="{93A1086B-26AC-4C5E-BC53-4F294F9857AC}" presName="hierChild2" presStyleCnt="0"/>
      <dgm:spPr/>
    </dgm:pt>
    <dgm:pt modelId="{2F2A622F-2792-468D-A4A1-C32D7B3DB8B0}" type="pres">
      <dgm:prSet presAssocID="{93A1086B-26AC-4C5E-BC53-4F294F9857AC}" presName="hierChild3" presStyleCnt="0"/>
      <dgm:spPr/>
    </dgm:pt>
    <dgm:pt modelId="{B73F2042-1B87-4657-AE3F-D3B25E8B9B0D}" type="pres">
      <dgm:prSet presAssocID="{53FA69A1-2693-4704-9F8B-2DABEA0D5B01}" presName="hierRoot1" presStyleCnt="0">
        <dgm:presLayoutVars>
          <dgm:hierBranch val="init"/>
        </dgm:presLayoutVars>
      </dgm:prSet>
      <dgm:spPr/>
    </dgm:pt>
    <dgm:pt modelId="{6BEE856D-4380-475F-8848-4AEBF82ADF7F}" type="pres">
      <dgm:prSet presAssocID="{53FA69A1-2693-4704-9F8B-2DABEA0D5B01}" presName="rootComposite1" presStyleCnt="0"/>
      <dgm:spPr/>
    </dgm:pt>
    <dgm:pt modelId="{3EA01E90-5679-409E-8AF9-4463D1BF55DA}" type="pres">
      <dgm:prSet presAssocID="{53FA69A1-2693-4704-9F8B-2DABEA0D5B01}" presName="rootText1" presStyleLbl="node0" presStyleIdx="1" presStyleCnt="2">
        <dgm:presLayoutVars>
          <dgm:chPref val="3"/>
        </dgm:presLayoutVars>
      </dgm:prSet>
      <dgm:spPr/>
    </dgm:pt>
    <dgm:pt modelId="{06138326-5B1F-473F-90B5-8AFFCF2DFB49}" type="pres">
      <dgm:prSet presAssocID="{53FA69A1-2693-4704-9F8B-2DABEA0D5B01}" presName="rootConnector1" presStyleLbl="node1" presStyleIdx="0" presStyleCnt="0"/>
      <dgm:spPr/>
    </dgm:pt>
    <dgm:pt modelId="{836368D6-3508-403E-B30D-B76D0DCB307A}" type="pres">
      <dgm:prSet presAssocID="{53FA69A1-2693-4704-9F8B-2DABEA0D5B01}" presName="hierChild2" presStyleCnt="0"/>
      <dgm:spPr/>
    </dgm:pt>
    <dgm:pt modelId="{CBBD8824-35B6-4C70-80C3-85A31F9EF6FF}" type="pres">
      <dgm:prSet presAssocID="{92B1092C-EDB5-491D-A4C6-B788F5CA16D9}" presName="Name37" presStyleLbl="parChTrans1D2" presStyleIdx="0" presStyleCnt="3"/>
      <dgm:spPr/>
    </dgm:pt>
    <dgm:pt modelId="{9FBA00FE-FA12-42DF-B672-938C7EA50A8B}" type="pres">
      <dgm:prSet presAssocID="{09F54650-4F9B-4ED1-AE26-C3699E892475}" presName="hierRoot2" presStyleCnt="0">
        <dgm:presLayoutVars>
          <dgm:hierBranch val="init"/>
        </dgm:presLayoutVars>
      </dgm:prSet>
      <dgm:spPr/>
    </dgm:pt>
    <dgm:pt modelId="{5342BB05-CA0B-4CAB-A9C6-3F9F5DA08970}" type="pres">
      <dgm:prSet presAssocID="{09F54650-4F9B-4ED1-AE26-C3699E892475}" presName="rootComposite" presStyleCnt="0"/>
      <dgm:spPr/>
    </dgm:pt>
    <dgm:pt modelId="{AB8D2FAB-4A51-47BC-8494-F270F1F5150C}" type="pres">
      <dgm:prSet presAssocID="{09F54650-4F9B-4ED1-AE26-C3699E892475}" presName="rootText" presStyleLbl="node2" presStyleIdx="0" presStyleCnt="3">
        <dgm:presLayoutVars>
          <dgm:chPref val="3"/>
        </dgm:presLayoutVars>
      </dgm:prSet>
      <dgm:spPr/>
    </dgm:pt>
    <dgm:pt modelId="{0628F250-76EE-445A-8A6E-68982C44A8D5}" type="pres">
      <dgm:prSet presAssocID="{09F54650-4F9B-4ED1-AE26-C3699E892475}" presName="rootConnector" presStyleLbl="node2" presStyleIdx="0" presStyleCnt="3"/>
      <dgm:spPr/>
    </dgm:pt>
    <dgm:pt modelId="{A6169F79-4B39-4A14-A6A9-7DDF62DA7A7B}" type="pres">
      <dgm:prSet presAssocID="{09F54650-4F9B-4ED1-AE26-C3699E892475}" presName="hierChild4" presStyleCnt="0"/>
      <dgm:spPr/>
    </dgm:pt>
    <dgm:pt modelId="{01D5E6A6-F6A0-48E0-B500-3F627F3700F7}" type="pres">
      <dgm:prSet presAssocID="{09F54650-4F9B-4ED1-AE26-C3699E892475}" presName="hierChild5" presStyleCnt="0"/>
      <dgm:spPr/>
    </dgm:pt>
    <dgm:pt modelId="{0269BB62-A281-4171-9893-FCCD3F26783C}" type="pres">
      <dgm:prSet presAssocID="{410B210D-38FF-46A5-A800-C8967CCC7BA3}" presName="Name37" presStyleLbl="parChTrans1D2" presStyleIdx="1" presStyleCnt="3"/>
      <dgm:spPr/>
    </dgm:pt>
    <dgm:pt modelId="{70B48EC5-07E2-48DC-9533-5B8E5276AFA6}" type="pres">
      <dgm:prSet presAssocID="{CBF427D0-98FA-4E8B-AA52-476EC7131100}" presName="hierRoot2" presStyleCnt="0">
        <dgm:presLayoutVars>
          <dgm:hierBranch val="init"/>
        </dgm:presLayoutVars>
      </dgm:prSet>
      <dgm:spPr/>
    </dgm:pt>
    <dgm:pt modelId="{F213333F-D6B6-4BA6-9DC0-AC82E830A54E}" type="pres">
      <dgm:prSet presAssocID="{CBF427D0-98FA-4E8B-AA52-476EC7131100}" presName="rootComposite" presStyleCnt="0"/>
      <dgm:spPr/>
    </dgm:pt>
    <dgm:pt modelId="{D168C6FD-D9B7-4413-AE92-A4D94A3F6775}" type="pres">
      <dgm:prSet presAssocID="{CBF427D0-98FA-4E8B-AA52-476EC7131100}" presName="rootText" presStyleLbl="node2" presStyleIdx="1" presStyleCnt="3">
        <dgm:presLayoutVars>
          <dgm:chPref val="3"/>
        </dgm:presLayoutVars>
      </dgm:prSet>
      <dgm:spPr/>
    </dgm:pt>
    <dgm:pt modelId="{07651814-B692-45EB-B2E0-D75A86FA4B11}" type="pres">
      <dgm:prSet presAssocID="{CBF427D0-98FA-4E8B-AA52-476EC7131100}" presName="rootConnector" presStyleLbl="node2" presStyleIdx="1" presStyleCnt="3"/>
      <dgm:spPr/>
    </dgm:pt>
    <dgm:pt modelId="{FE96C581-221B-4FE7-8C75-2D144F4D5EAA}" type="pres">
      <dgm:prSet presAssocID="{CBF427D0-98FA-4E8B-AA52-476EC7131100}" presName="hierChild4" presStyleCnt="0"/>
      <dgm:spPr/>
    </dgm:pt>
    <dgm:pt modelId="{C580F43D-D119-4EB4-80D4-A8CF21005606}" type="pres">
      <dgm:prSet presAssocID="{CBF427D0-98FA-4E8B-AA52-476EC7131100}" presName="hierChild5" presStyleCnt="0"/>
      <dgm:spPr/>
    </dgm:pt>
    <dgm:pt modelId="{B7BE9616-188E-4003-8762-F715933FD41B}" type="pres">
      <dgm:prSet presAssocID="{66AF6C3B-E022-446D-8372-108385476F35}" presName="Name37" presStyleLbl="parChTrans1D2" presStyleIdx="2" presStyleCnt="3"/>
      <dgm:spPr/>
    </dgm:pt>
    <dgm:pt modelId="{D8C51678-4766-460D-895C-08D99F94E8BB}" type="pres">
      <dgm:prSet presAssocID="{C105308E-C5C3-4D9B-949F-1A11EE8EA6BA}" presName="hierRoot2" presStyleCnt="0">
        <dgm:presLayoutVars>
          <dgm:hierBranch val="init"/>
        </dgm:presLayoutVars>
      </dgm:prSet>
      <dgm:spPr/>
    </dgm:pt>
    <dgm:pt modelId="{D3131F95-CD8E-4573-A992-66EF29E2F927}" type="pres">
      <dgm:prSet presAssocID="{C105308E-C5C3-4D9B-949F-1A11EE8EA6BA}" presName="rootComposite" presStyleCnt="0"/>
      <dgm:spPr/>
    </dgm:pt>
    <dgm:pt modelId="{CA9C801E-F657-4170-B085-B3569B755999}" type="pres">
      <dgm:prSet presAssocID="{C105308E-C5C3-4D9B-949F-1A11EE8EA6BA}" presName="rootText" presStyleLbl="node2" presStyleIdx="2" presStyleCnt="3">
        <dgm:presLayoutVars>
          <dgm:chPref val="3"/>
        </dgm:presLayoutVars>
      </dgm:prSet>
      <dgm:spPr/>
    </dgm:pt>
    <dgm:pt modelId="{01CC1F6C-2BBB-4569-B513-97CF60A40A9E}" type="pres">
      <dgm:prSet presAssocID="{C105308E-C5C3-4D9B-949F-1A11EE8EA6BA}" presName="rootConnector" presStyleLbl="node2" presStyleIdx="2" presStyleCnt="3"/>
      <dgm:spPr/>
    </dgm:pt>
    <dgm:pt modelId="{47DBE3C2-89F9-4D5E-9793-379896567034}" type="pres">
      <dgm:prSet presAssocID="{C105308E-C5C3-4D9B-949F-1A11EE8EA6BA}" presName="hierChild4" presStyleCnt="0"/>
      <dgm:spPr/>
    </dgm:pt>
    <dgm:pt modelId="{D959F090-4846-487B-A26D-4ED92081685D}" type="pres">
      <dgm:prSet presAssocID="{C105308E-C5C3-4D9B-949F-1A11EE8EA6BA}" presName="hierChild5" presStyleCnt="0"/>
      <dgm:spPr/>
    </dgm:pt>
    <dgm:pt modelId="{64208E11-0B4D-49A1-9736-EF958C70C46D}" type="pres">
      <dgm:prSet presAssocID="{53FA69A1-2693-4704-9F8B-2DABEA0D5B01}" presName="hierChild3" presStyleCnt="0"/>
      <dgm:spPr/>
    </dgm:pt>
  </dgm:ptLst>
  <dgm:cxnLst>
    <dgm:cxn modelId="{2B957B50-804F-4DFC-98D8-F0CD10BEF659}" type="presOf" srcId="{09F54650-4F9B-4ED1-AE26-C3699E892475}" destId="{0628F250-76EE-445A-8A6E-68982C44A8D5}" srcOrd="1" destOrd="0" presId="urn:microsoft.com/office/officeart/2005/8/layout/orgChart1"/>
    <dgm:cxn modelId="{7CF5A06A-BE39-45B6-A8FC-DA00F8404011}" type="presOf" srcId="{410B210D-38FF-46A5-A800-C8967CCC7BA3}" destId="{0269BB62-A281-4171-9893-FCCD3F26783C}" srcOrd="0" destOrd="0" presId="urn:microsoft.com/office/officeart/2005/8/layout/orgChart1"/>
    <dgm:cxn modelId="{37BE2F30-FCCA-4272-AEA1-E2EC18470A05}" type="presOf" srcId="{66AF6C3B-E022-446D-8372-108385476F35}" destId="{B7BE9616-188E-4003-8762-F715933FD41B}" srcOrd="0" destOrd="0" presId="urn:microsoft.com/office/officeart/2005/8/layout/orgChart1"/>
    <dgm:cxn modelId="{5AF898DD-6026-4C29-9D68-5B4F4EF3A528}" srcId="{53FA69A1-2693-4704-9F8B-2DABEA0D5B01}" destId="{C105308E-C5C3-4D9B-949F-1A11EE8EA6BA}" srcOrd="2" destOrd="0" parTransId="{66AF6C3B-E022-446D-8372-108385476F35}" sibTransId="{DF709FCF-0D64-426C-A1E8-7DA2AA8618B1}"/>
    <dgm:cxn modelId="{BF839DB6-D5F9-4989-B9B7-C2A99A9FDB01}" type="presOf" srcId="{C105308E-C5C3-4D9B-949F-1A11EE8EA6BA}" destId="{01CC1F6C-2BBB-4569-B513-97CF60A40A9E}" srcOrd="1" destOrd="0" presId="urn:microsoft.com/office/officeart/2005/8/layout/orgChart1"/>
    <dgm:cxn modelId="{1C7E9085-EAC2-4306-BC06-81430C15D428}" type="presOf" srcId="{93A1086B-26AC-4C5E-BC53-4F294F9857AC}" destId="{54623038-E459-43E0-B2D5-358CDBDE1E28}" srcOrd="1" destOrd="0" presId="urn:microsoft.com/office/officeart/2005/8/layout/orgChart1"/>
    <dgm:cxn modelId="{9A0906F9-AA90-4549-8180-C6E4B7067AE8}" srcId="{F35365F8-A9E2-4953-B5A9-D5D2EA281542}" destId="{93A1086B-26AC-4C5E-BC53-4F294F9857AC}" srcOrd="0" destOrd="0" parTransId="{959193C6-489E-499A-8015-1CDB039C4C75}" sibTransId="{B79D046E-4443-419B-B989-4914292D3B1A}"/>
    <dgm:cxn modelId="{0AD135E7-793B-43B2-B4C2-D415281436E3}" srcId="{F35365F8-A9E2-4953-B5A9-D5D2EA281542}" destId="{53FA69A1-2693-4704-9F8B-2DABEA0D5B01}" srcOrd="1" destOrd="0" parTransId="{9D5CD384-832F-457D-AE60-6F64202597B6}" sibTransId="{1EC9F914-289F-4258-911C-5A2E1DA26AD0}"/>
    <dgm:cxn modelId="{BBE37F52-40DA-4561-93C8-4FD27B3BB194}" type="presOf" srcId="{CBF427D0-98FA-4E8B-AA52-476EC7131100}" destId="{D168C6FD-D9B7-4413-AE92-A4D94A3F6775}" srcOrd="0" destOrd="0" presId="urn:microsoft.com/office/officeart/2005/8/layout/orgChart1"/>
    <dgm:cxn modelId="{C38048E5-58C3-4D4B-9B68-1F2917375496}" srcId="{53FA69A1-2693-4704-9F8B-2DABEA0D5B01}" destId="{09F54650-4F9B-4ED1-AE26-C3699E892475}" srcOrd="0" destOrd="0" parTransId="{92B1092C-EDB5-491D-A4C6-B788F5CA16D9}" sibTransId="{055A2427-C251-4016-A37D-3406B4ED1DE8}"/>
    <dgm:cxn modelId="{9B1AEB24-AE05-48EC-891F-E28E6FD4F367}" srcId="{53FA69A1-2693-4704-9F8B-2DABEA0D5B01}" destId="{CBF427D0-98FA-4E8B-AA52-476EC7131100}" srcOrd="1" destOrd="0" parTransId="{410B210D-38FF-46A5-A800-C8967CCC7BA3}" sibTransId="{C5AF66BE-66A4-4E6C-A150-FFF8E5463F7E}"/>
    <dgm:cxn modelId="{42C38A82-D77B-45DB-91A0-646D358ECAA0}" type="presOf" srcId="{53FA69A1-2693-4704-9F8B-2DABEA0D5B01}" destId="{06138326-5B1F-473F-90B5-8AFFCF2DFB49}" srcOrd="1" destOrd="0" presId="urn:microsoft.com/office/officeart/2005/8/layout/orgChart1"/>
    <dgm:cxn modelId="{7C7E3119-5615-424B-8A50-41F4188A6375}" type="presOf" srcId="{09F54650-4F9B-4ED1-AE26-C3699E892475}" destId="{AB8D2FAB-4A51-47BC-8494-F270F1F5150C}" srcOrd="0" destOrd="0" presId="urn:microsoft.com/office/officeart/2005/8/layout/orgChart1"/>
    <dgm:cxn modelId="{A9FDA8E3-B564-4F5E-9FCF-2C73CEC7DDB7}" type="presOf" srcId="{C105308E-C5C3-4D9B-949F-1A11EE8EA6BA}" destId="{CA9C801E-F657-4170-B085-B3569B755999}" srcOrd="0" destOrd="0" presId="urn:microsoft.com/office/officeart/2005/8/layout/orgChart1"/>
    <dgm:cxn modelId="{39389E4D-1C5C-4486-BF8C-98E35B561177}" type="presOf" srcId="{F35365F8-A9E2-4953-B5A9-D5D2EA281542}" destId="{CE3BFCA9-E9D0-47F0-A571-6B00BAC48FCD}" srcOrd="0" destOrd="0" presId="urn:microsoft.com/office/officeart/2005/8/layout/orgChart1"/>
    <dgm:cxn modelId="{A0425397-4E59-4179-A692-4C8D7FB8639F}" type="presOf" srcId="{93A1086B-26AC-4C5E-BC53-4F294F9857AC}" destId="{809669D5-68AE-4FF6-8789-C54DF7D0DA3C}" srcOrd="0" destOrd="0" presId="urn:microsoft.com/office/officeart/2005/8/layout/orgChart1"/>
    <dgm:cxn modelId="{C6CA049F-53BE-4C16-AC32-B0087FCAE044}" type="presOf" srcId="{CBF427D0-98FA-4E8B-AA52-476EC7131100}" destId="{07651814-B692-45EB-B2E0-D75A86FA4B11}" srcOrd="1" destOrd="0" presId="urn:microsoft.com/office/officeart/2005/8/layout/orgChart1"/>
    <dgm:cxn modelId="{161648AD-9972-4ADB-8E69-4FA253857E06}" type="presOf" srcId="{53FA69A1-2693-4704-9F8B-2DABEA0D5B01}" destId="{3EA01E90-5679-409E-8AF9-4463D1BF55DA}" srcOrd="0" destOrd="0" presId="urn:microsoft.com/office/officeart/2005/8/layout/orgChart1"/>
    <dgm:cxn modelId="{195A90FA-3632-4696-80E5-23CD83CAF041}" type="presOf" srcId="{92B1092C-EDB5-491D-A4C6-B788F5CA16D9}" destId="{CBBD8824-35B6-4C70-80C3-85A31F9EF6FF}" srcOrd="0" destOrd="0" presId="urn:microsoft.com/office/officeart/2005/8/layout/orgChart1"/>
    <dgm:cxn modelId="{14C7F26D-1B50-4928-B10C-94CAC1622845}" type="presParOf" srcId="{CE3BFCA9-E9D0-47F0-A571-6B00BAC48FCD}" destId="{C3B7D5A8-9804-41E4-8CFA-1B9D6F7E70D2}" srcOrd="0" destOrd="0" presId="urn:microsoft.com/office/officeart/2005/8/layout/orgChart1"/>
    <dgm:cxn modelId="{A1849471-8634-4358-8F0A-16CEA5A98A8E}" type="presParOf" srcId="{C3B7D5A8-9804-41E4-8CFA-1B9D6F7E70D2}" destId="{A7531BFF-805D-4CBD-94FE-248DB5F7D708}" srcOrd="0" destOrd="0" presId="urn:microsoft.com/office/officeart/2005/8/layout/orgChart1"/>
    <dgm:cxn modelId="{0B414346-C7AD-460F-871C-4B1F6DCA2A5A}" type="presParOf" srcId="{A7531BFF-805D-4CBD-94FE-248DB5F7D708}" destId="{809669D5-68AE-4FF6-8789-C54DF7D0DA3C}" srcOrd="0" destOrd="0" presId="urn:microsoft.com/office/officeart/2005/8/layout/orgChart1"/>
    <dgm:cxn modelId="{62C0ABE7-9AF0-480C-AA80-A03F47FBAD06}" type="presParOf" srcId="{A7531BFF-805D-4CBD-94FE-248DB5F7D708}" destId="{54623038-E459-43E0-B2D5-358CDBDE1E28}" srcOrd="1" destOrd="0" presId="urn:microsoft.com/office/officeart/2005/8/layout/orgChart1"/>
    <dgm:cxn modelId="{C1D19252-DF6A-47FB-B967-74A540079BB3}" type="presParOf" srcId="{C3B7D5A8-9804-41E4-8CFA-1B9D6F7E70D2}" destId="{4692EA7B-073C-4EB8-9662-B51337B98CDC}" srcOrd="1" destOrd="0" presId="urn:microsoft.com/office/officeart/2005/8/layout/orgChart1"/>
    <dgm:cxn modelId="{EED87F06-5058-49FF-9109-9A0388253FCF}" type="presParOf" srcId="{C3B7D5A8-9804-41E4-8CFA-1B9D6F7E70D2}" destId="{2F2A622F-2792-468D-A4A1-C32D7B3DB8B0}" srcOrd="2" destOrd="0" presId="urn:microsoft.com/office/officeart/2005/8/layout/orgChart1"/>
    <dgm:cxn modelId="{8154ADC5-F332-440A-8E2A-F648AD5D0A9C}" type="presParOf" srcId="{CE3BFCA9-E9D0-47F0-A571-6B00BAC48FCD}" destId="{B73F2042-1B87-4657-AE3F-D3B25E8B9B0D}" srcOrd="1" destOrd="0" presId="urn:microsoft.com/office/officeart/2005/8/layout/orgChart1"/>
    <dgm:cxn modelId="{C29DFCA6-162C-40E0-BC03-CE8F28B70D74}" type="presParOf" srcId="{B73F2042-1B87-4657-AE3F-D3B25E8B9B0D}" destId="{6BEE856D-4380-475F-8848-4AEBF82ADF7F}" srcOrd="0" destOrd="0" presId="urn:microsoft.com/office/officeart/2005/8/layout/orgChart1"/>
    <dgm:cxn modelId="{B9393BB8-5FA6-4267-92C7-BB1D418DDE41}" type="presParOf" srcId="{6BEE856D-4380-475F-8848-4AEBF82ADF7F}" destId="{3EA01E90-5679-409E-8AF9-4463D1BF55DA}" srcOrd="0" destOrd="0" presId="urn:microsoft.com/office/officeart/2005/8/layout/orgChart1"/>
    <dgm:cxn modelId="{2CB8635E-92CB-419A-BF9C-9E17B36CB7CC}" type="presParOf" srcId="{6BEE856D-4380-475F-8848-4AEBF82ADF7F}" destId="{06138326-5B1F-473F-90B5-8AFFCF2DFB49}" srcOrd="1" destOrd="0" presId="urn:microsoft.com/office/officeart/2005/8/layout/orgChart1"/>
    <dgm:cxn modelId="{284BBC26-F502-4BBE-8E8B-678FEE92CBD3}" type="presParOf" srcId="{B73F2042-1B87-4657-AE3F-D3B25E8B9B0D}" destId="{836368D6-3508-403E-B30D-B76D0DCB307A}" srcOrd="1" destOrd="0" presId="urn:microsoft.com/office/officeart/2005/8/layout/orgChart1"/>
    <dgm:cxn modelId="{5DF5D622-67D0-48D9-82F5-8D628E4FB0CD}" type="presParOf" srcId="{836368D6-3508-403E-B30D-B76D0DCB307A}" destId="{CBBD8824-35B6-4C70-80C3-85A31F9EF6FF}" srcOrd="0" destOrd="0" presId="urn:microsoft.com/office/officeart/2005/8/layout/orgChart1"/>
    <dgm:cxn modelId="{78CF0E4F-7AD7-48C2-9592-B30BA19C43DD}" type="presParOf" srcId="{836368D6-3508-403E-B30D-B76D0DCB307A}" destId="{9FBA00FE-FA12-42DF-B672-938C7EA50A8B}" srcOrd="1" destOrd="0" presId="urn:microsoft.com/office/officeart/2005/8/layout/orgChart1"/>
    <dgm:cxn modelId="{4CDB7793-47EC-4295-B55F-6FB5F5DDCF6D}" type="presParOf" srcId="{9FBA00FE-FA12-42DF-B672-938C7EA50A8B}" destId="{5342BB05-CA0B-4CAB-A9C6-3F9F5DA08970}" srcOrd="0" destOrd="0" presId="urn:microsoft.com/office/officeart/2005/8/layout/orgChart1"/>
    <dgm:cxn modelId="{71866151-FC43-4567-8948-24254B748924}" type="presParOf" srcId="{5342BB05-CA0B-4CAB-A9C6-3F9F5DA08970}" destId="{AB8D2FAB-4A51-47BC-8494-F270F1F5150C}" srcOrd="0" destOrd="0" presId="urn:microsoft.com/office/officeart/2005/8/layout/orgChart1"/>
    <dgm:cxn modelId="{19DF9EF4-72F2-40D7-BC99-D8624EEFB610}" type="presParOf" srcId="{5342BB05-CA0B-4CAB-A9C6-3F9F5DA08970}" destId="{0628F250-76EE-445A-8A6E-68982C44A8D5}" srcOrd="1" destOrd="0" presId="urn:microsoft.com/office/officeart/2005/8/layout/orgChart1"/>
    <dgm:cxn modelId="{E3ECFD3B-D308-42F7-9E50-27E22A71D311}" type="presParOf" srcId="{9FBA00FE-FA12-42DF-B672-938C7EA50A8B}" destId="{A6169F79-4B39-4A14-A6A9-7DDF62DA7A7B}" srcOrd="1" destOrd="0" presId="urn:microsoft.com/office/officeart/2005/8/layout/orgChart1"/>
    <dgm:cxn modelId="{6C46C15E-DF12-44E2-9EB4-63D7B3592AD4}" type="presParOf" srcId="{9FBA00FE-FA12-42DF-B672-938C7EA50A8B}" destId="{01D5E6A6-F6A0-48E0-B500-3F627F3700F7}" srcOrd="2" destOrd="0" presId="urn:microsoft.com/office/officeart/2005/8/layout/orgChart1"/>
    <dgm:cxn modelId="{0DABC216-77D0-48EB-86B7-D4A97CDE9031}" type="presParOf" srcId="{836368D6-3508-403E-B30D-B76D0DCB307A}" destId="{0269BB62-A281-4171-9893-FCCD3F26783C}" srcOrd="2" destOrd="0" presId="urn:microsoft.com/office/officeart/2005/8/layout/orgChart1"/>
    <dgm:cxn modelId="{48FC870E-361C-44F2-8D4C-A68FD349DC40}" type="presParOf" srcId="{836368D6-3508-403E-B30D-B76D0DCB307A}" destId="{70B48EC5-07E2-48DC-9533-5B8E5276AFA6}" srcOrd="3" destOrd="0" presId="urn:microsoft.com/office/officeart/2005/8/layout/orgChart1"/>
    <dgm:cxn modelId="{725D600C-843C-439C-A4EB-1453B275DAD6}" type="presParOf" srcId="{70B48EC5-07E2-48DC-9533-5B8E5276AFA6}" destId="{F213333F-D6B6-4BA6-9DC0-AC82E830A54E}" srcOrd="0" destOrd="0" presId="urn:microsoft.com/office/officeart/2005/8/layout/orgChart1"/>
    <dgm:cxn modelId="{46882124-A632-44BB-9CE5-0716A0617372}" type="presParOf" srcId="{F213333F-D6B6-4BA6-9DC0-AC82E830A54E}" destId="{D168C6FD-D9B7-4413-AE92-A4D94A3F6775}" srcOrd="0" destOrd="0" presId="urn:microsoft.com/office/officeart/2005/8/layout/orgChart1"/>
    <dgm:cxn modelId="{C921A1E7-0FFA-46F7-BB43-5429432230FE}" type="presParOf" srcId="{F213333F-D6B6-4BA6-9DC0-AC82E830A54E}" destId="{07651814-B692-45EB-B2E0-D75A86FA4B11}" srcOrd="1" destOrd="0" presId="urn:microsoft.com/office/officeart/2005/8/layout/orgChart1"/>
    <dgm:cxn modelId="{C3AC4332-B8DD-44BB-9972-B94DC2931195}" type="presParOf" srcId="{70B48EC5-07E2-48DC-9533-5B8E5276AFA6}" destId="{FE96C581-221B-4FE7-8C75-2D144F4D5EAA}" srcOrd="1" destOrd="0" presId="urn:microsoft.com/office/officeart/2005/8/layout/orgChart1"/>
    <dgm:cxn modelId="{13E5B6EF-7635-463B-A304-B5C71D571652}" type="presParOf" srcId="{70B48EC5-07E2-48DC-9533-5B8E5276AFA6}" destId="{C580F43D-D119-4EB4-80D4-A8CF21005606}" srcOrd="2" destOrd="0" presId="urn:microsoft.com/office/officeart/2005/8/layout/orgChart1"/>
    <dgm:cxn modelId="{651A909D-542A-4BE7-AEAB-43D3FF0DBDAD}" type="presParOf" srcId="{836368D6-3508-403E-B30D-B76D0DCB307A}" destId="{B7BE9616-188E-4003-8762-F715933FD41B}" srcOrd="4" destOrd="0" presId="urn:microsoft.com/office/officeart/2005/8/layout/orgChart1"/>
    <dgm:cxn modelId="{116644AD-98E7-411C-A838-D80D20E302C5}" type="presParOf" srcId="{836368D6-3508-403E-B30D-B76D0DCB307A}" destId="{D8C51678-4766-460D-895C-08D99F94E8BB}" srcOrd="5" destOrd="0" presId="urn:microsoft.com/office/officeart/2005/8/layout/orgChart1"/>
    <dgm:cxn modelId="{0BAF745B-8B89-4CDC-BB38-DBC1F50F48AD}" type="presParOf" srcId="{D8C51678-4766-460D-895C-08D99F94E8BB}" destId="{D3131F95-CD8E-4573-A992-66EF29E2F927}" srcOrd="0" destOrd="0" presId="urn:microsoft.com/office/officeart/2005/8/layout/orgChart1"/>
    <dgm:cxn modelId="{730E51AD-EFFA-41C8-9BB9-D11C74CDF722}" type="presParOf" srcId="{D3131F95-CD8E-4573-A992-66EF29E2F927}" destId="{CA9C801E-F657-4170-B085-B3569B755999}" srcOrd="0" destOrd="0" presId="urn:microsoft.com/office/officeart/2005/8/layout/orgChart1"/>
    <dgm:cxn modelId="{0BE08533-8BB9-4B69-8C4B-45D51DE78C0F}" type="presParOf" srcId="{D3131F95-CD8E-4573-A992-66EF29E2F927}" destId="{01CC1F6C-2BBB-4569-B513-97CF60A40A9E}" srcOrd="1" destOrd="0" presId="urn:microsoft.com/office/officeart/2005/8/layout/orgChart1"/>
    <dgm:cxn modelId="{8B5AE788-6402-4FAF-AF33-6110DD05D3F8}" type="presParOf" srcId="{D8C51678-4766-460D-895C-08D99F94E8BB}" destId="{47DBE3C2-89F9-4D5E-9793-379896567034}" srcOrd="1" destOrd="0" presId="urn:microsoft.com/office/officeart/2005/8/layout/orgChart1"/>
    <dgm:cxn modelId="{8354EF11-0351-4C10-A12C-700C9E31E215}" type="presParOf" srcId="{D8C51678-4766-460D-895C-08D99F94E8BB}" destId="{D959F090-4846-487B-A26D-4ED92081685D}" srcOrd="2" destOrd="0" presId="urn:microsoft.com/office/officeart/2005/8/layout/orgChart1"/>
    <dgm:cxn modelId="{5FE5F490-4DC5-4AFC-8215-3C066C051EDA}" type="presParOf" srcId="{B73F2042-1B87-4657-AE3F-D3B25E8B9B0D}" destId="{64208E11-0B4D-49A1-9736-EF958C70C4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0A694A-7591-43A5-B8E8-4399CA01D117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621B784-1E58-4F67-BE0C-8F44D2E8F7C9}">
      <dgm:prSet/>
      <dgm:spPr/>
      <dgm:t>
        <a:bodyPr/>
        <a:lstStyle/>
        <a:p>
          <a:pPr rtl="0"/>
          <a:r>
            <a:rPr lang="en-US" smtClean="0"/>
            <a:t>Pages 46 &amp; 47 in groups 3</a:t>
          </a:r>
          <a:endParaRPr lang="en-US"/>
        </a:p>
      </dgm:t>
    </dgm:pt>
    <dgm:pt modelId="{B556B05A-B1E2-429C-806C-FFB7800325C9}" type="parTrans" cxnId="{59A04AFA-76B8-4C40-88E5-1CC0127756E1}">
      <dgm:prSet/>
      <dgm:spPr/>
      <dgm:t>
        <a:bodyPr/>
        <a:lstStyle/>
        <a:p>
          <a:endParaRPr lang="en-US"/>
        </a:p>
      </dgm:t>
    </dgm:pt>
    <dgm:pt modelId="{B9575FEE-E190-44B8-83A2-A7C2CD0711E1}" type="sibTrans" cxnId="{59A04AFA-76B8-4C40-88E5-1CC0127756E1}">
      <dgm:prSet/>
      <dgm:spPr/>
      <dgm:t>
        <a:bodyPr/>
        <a:lstStyle/>
        <a:p>
          <a:endParaRPr lang="en-US"/>
        </a:p>
      </dgm:t>
    </dgm:pt>
    <dgm:pt modelId="{A9787328-187F-465F-986A-8146E11D87E2}" type="pres">
      <dgm:prSet presAssocID="{AB0A694A-7591-43A5-B8E8-4399CA01D117}" presName="compositeShape" presStyleCnt="0">
        <dgm:presLayoutVars>
          <dgm:chMax val="7"/>
          <dgm:dir/>
          <dgm:resizeHandles val="exact"/>
        </dgm:presLayoutVars>
      </dgm:prSet>
      <dgm:spPr/>
    </dgm:pt>
    <dgm:pt modelId="{D8A9A1C1-2364-47D2-B5BB-4E59F3EC7BE6}" type="pres">
      <dgm:prSet presAssocID="{2621B784-1E58-4F67-BE0C-8F44D2E8F7C9}" presName="circ1TxSh" presStyleLbl="vennNode1" presStyleIdx="0" presStyleCnt="1"/>
      <dgm:spPr/>
    </dgm:pt>
  </dgm:ptLst>
  <dgm:cxnLst>
    <dgm:cxn modelId="{36250886-EDE7-4060-A87F-7096E04A2E7B}" type="presOf" srcId="{2621B784-1E58-4F67-BE0C-8F44D2E8F7C9}" destId="{D8A9A1C1-2364-47D2-B5BB-4E59F3EC7BE6}" srcOrd="0" destOrd="0" presId="urn:microsoft.com/office/officeart/2005/8/layout/venn1"/>
    <dgm:cxn modelId="{59A04AFA-76B8-4C40-88E5-1CC0127756E1}" srcId="{AB0A694A-7591-43A5-B8E8-4399CA01D117}" destId="{2621B784-1E58-4F67-BE0C-8F44D2E8F7C9}" srcOrd="0" destOrd="0" parTransId="{B556B05A-B1E2-429C-806C-FFB7800325C9}" sibTransId="{B9575FEE-E190-44B8-83A2-A7C2CD0711E1}"/>
    <dgm:cxn modelId="{13AEF8D0-5611-4BEE-9C72-3EDD937A64DA}" type="presOf" srcId="{AB0A694A-7591-43A5-B8E8-4399CA01D117}" destId="{A9787328-187F-465F-986A-8146E11D87E2}" srcOrd="0" destOrd="0" presId="urn:microsoft.com/office/officeart/2005/8/layout/venn1"/>
    <dgm:cxn modelId="{061295B0-C42D-4B70-8B7C-46F5DB389977}" type="presParOf" srcId="{A9787328-187F-465F-986A-8146E11D87E2}" destId="{D8A9A1C1-2364-47D2-B5BB-4E59F3EC7BE6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46D2F5-6699-450D-9B4F-B8D9EC1B020D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C3264C48-59EE-4DDC-8745-2E3C0711B9CB}">
      <dgm:prSet/>
      <dgm:spPr/>
      <dgm:t>
        <a:bodyPr/>
        <a:lstStyle/>
        <a:p>
          <a:pPr rtl="0"/>
          <a:r>
            <a:rPr lang="en-US" smtClean="0"/>
            <a:t>Share:  </a:t>
          </a:r>
          <a:endParaRPr lang="en-US"/>
        </a:p>
      </dgm:t>
    </dgm:pt>
    <dgm:pt modelId="{02848271-0F82-45BD-8808-ED23B7B1EE90}" type="parTrans" cxnId="{DCF870AD-68D5-45E8-AD7F-73EB6E07F90E}">
      <dgm:prSet/>
      <dgm:spPr/>
      <dgm:t>
        <a:bodyPr/>
        <a:lstStyle/>
        <a:p>
          <a:endParaRPr lang="en-US"/>
        </a:p>
      </dgm:t>
    </dgm:pt>
    <dgm:pt modelId="{E743E526-E8CD-4E1C-9F35-66B226C585D9}" type="sibTrans" cxnId="{DCF870AD-68D5-45E8-AD7F-73EB6E07F90E}">
      <dgm:prSet/>
      <dgm:spPr/>
      <dgm:t>
        <a:bodyPr/>
        <a:lstStyle/>
        <a:p>
          <a:endParaRPr lang="en-US"/>
        </a:p>
      </dgm:t>
    </dgm:pt>
    <dgm:pt modelId="{1E72E80B-0872-42E1-9680-55F0E0F80C21}">
      <dgm:prSet/>
      <dgm:spPr/>
      <dgm:t>
        <a:bodyPr/>
        <a:lstStyle/>
        <a:p>
          <a:pPr rtl="0"/>
          <a:r>
            <a:rPr lang="en-US" smtClean="0"/>
            <a:t>Exchange paragraphs and compare notes with another group.</a:t>
          </a:r>
          <a:endParaRPr lang="en-US"/>
        </a:p>
      </dgm:t>
    </dgm:pt>
    <dgm:pt modelId="{ECBDFF3F-A30E-46A7-B756-EB3FBAC3A379}" type="parTrans" cxnId="{E1FE27D9-DF47-45F1-A6C7-CA6EC57881D9}">
      <dgm:prSet/>
      <dgm:spPr/>
      <dgm:t>
        <a:bodyPr/>
        <a:lstStyle/>
        <a:p>
          <a:endParaRPr lang="en-US"/>
        </a:p>
      </dgm:t>
    </dgm:pt>
    <dgm:pt modelId="{04A0DBEE-119C-4906-BFFD-D16384340EF6}" type="sibTrans" cxnId="{E1FE27D9-DF47-45F1-A6C7-CA6EC57881D9}">
      <dgm:prSet/>
      <dgm:spPr/>
      <dgm:t>
        <a:bodyPr/>
        <a:lstStyle/>
        <a:p>
          <a:endParaRPr lang="en-US"/>
        </a:p>
      </dgm:t>
    </dgm:pt>
    <dgm:pt modelId="{28208F53-3BB4-458F-B139-07D96DD853B3}" type="pres">
      <dgm:prSet presAssocID="{6C46D2F5-6699-450D-9B4F-B8D9EC1B020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BB895D4-80F8-457C-8A6D-1C3239437C71}" type="pres">
      <dgm:prSet presAssocID="{C3264C48-59EE-4DDC-8745-2E3C0711B9CB}" presName="hierRoot1" presStyleCnt="0">
        <dgm:presLayoutVars>
          <dgm:hierBranch val="init"/>
        </dgm:presLayoutVars>
      </dgm:prSet>
      <dgm:spPr/>
    </dgm:pt>
    <dgm:pt modelId="{2BCF7A57-BD82-42D3-A28F-2684C2879D90}" type="pres">
      <dgm:prSet presAssocID="{C3264C48-59EE-4DDC-8745-2E3C0711B9CB}" presName="rootComposite1" presStyleCnt="0"/>
      <dgm:spPr/>
    </dgm:pt>
    <dgm:pt modelId="{B6D77CE8-A1A4-4603-BDAC-F0983D6F3172}" type="pres">
      <dgm:prSet presAssocID="{C3264C48-59EE-4DDC-8745-2E3C0711B9CB}" presName="rootText1" presStyleLbl="node0" presStyleIdx="0" presStyleCnt="1">
        <dgm:presLayoutVars>
          <dgm:chPref val="3"/>
        </dgm:presLayoutVars>
      </dgm:prSet>
      <dgm:spPr/>
    </dgm:pt>
    <dgm:pt modelId="{44C48B91-9E17-4EB7-937D-B325E52AB450}" type="pres">
      <dgm:prSet presAssocID="{C3264C48-59EE-4DDC-8745-2E3C0711B9CB}" presName="rootConnector1" presStyleLbl="node1" presStyleIdx="0" presStyleCnt="0"/>
      <dgm:spPr/>
    </dgm:pt>
    <dgm:pt modelId="{ED9DB429-20CF-4D6B-9CC2-EC25D04E6569}" type="pres">
      <dgm:prSet presAssocID="{C3264C48-59EE-4DDC-8745-2E3C0711B9CB}" presName="hierChild2" presStyleCnt="0"/>
      <dgm:spPr/>
    </dgm:pt>
    <dgm:pt modelId="{D48B1E82-A7CF-4F27-B4C1-C22B08DE75C3}" type="pres">
      <dgm:prSet presAssocID="{ECBDFF3F-A30E-46A7-B756-EB3FBAC3A379}" presName="Name37" presStyleLbl="parChTrans1D2" presStyleIdx="0" presStyleCnt="1"/>
      <dgm:spPr/>
    </dgm:pt>
    <dgm:pt modelId="{03E8CE8F-9E63-498F-8016-669A0C496D3C}" type="pres">
      <dgm:prSet presAssocID="{1E72E80B-0872-42E1-9680-55F0E0F80C21}" presName="hierRoot2" presStyleCnt="0">
        <dgm:presLayoutVars>
          <dgm:hierBranch val="init"/>
        </dgm:presLayoutVars>
      </dgm:prSet>
      <dgm:spPr/>
    </dgm:pt>
    <dgm:pt modelId="{887BB97B-39D4-459F-89FD-E085AAE7F5AE}" type="pres">
      <dgm:prSet presAssocID="{1E72E80B-0872-42E1-9680-55F0E0F80C21}" presName="rootComposite" presStyleCnt="0"/>
      <dgm:spPr/>
    </dgm:pt>
    <dgm:pt modelId="{2453A107-A625-4591-92F0-B9FF05FB7C10}" type="pres">
      <dgm:prSet presAssocID="{1E72E80B-0872-42E1-9680-55F0E0F80C21}" presName="rootText" presStyleLbl="node2" presStyleIdx="0" presStyleCnt="1">
        <dgm:presLayoutVars>
          <dgm:chPref val="3"/>
        </dgm:presLayoutVars>
      </dgm:prSet>
      <dgm:spPr/>
    </dgm:pt>
    <dgm:pt modelId="{143CBC7C-68C3-4222-AD97-F71CF170A6DF}" type="pres">
      <dgm:prSet presAssocID="{1E72E80B-0872-42E1-9680-55F0E0F80C21}" presName="rootConnector" presStyleLbl="node2" presStyleIdx="0" presStyleCnt="1"/>
      <dgm:spPr/>
    </dgm:pt>
    <dgm:pt modelId="{DCF7D6D5-11EE-45B6-81E7-2A2AA46C6773}" type="pres">
      <dgm:prSet presAssocID="{1E72E80B-0872-42E1-9680-55F0E0F80C21}" presName="hierChild4" presStyleCnt="0"/>
      <dgm:spPr/>
    </dgm:pt>
    <dgm:pt modelId="{EBA5DD6C-5A38-4FCF-8E20-BF3FB92444D0}" type="pres">
      <dgm:prSet presAssocID="{1E72E80B-0872-42E1-9680-55F0E0F80C21}" presName="hierChild5" presStyleCnt="0"/>
      <dgm:spPr/>
    </dgm:pt>
    <dgm:pt modelId="{E055E886-C311-4485-8657-59E7EB74AC05}" type="pres">
      <dgm:prSet presAssocID="{C3264C48-59EE-4DDC-8745-2E3C0711B9CB}" presName="hierChild3" presStyleCnt="0"/>
      <dgm:spPr/>
    </dgm:pt>
  </dgm:ptLst>
  <dgm:cxnLst>
    <dgm:cxn modelId="{E1FE27D9-DF47-45F1-A6C7-CA6EC57881D9}" srcId="{C3264C48-59EE-4DDC-8745-2E3C0711B9CB}" destId="{1E72E80B-0872-42E1-9680-55F0E0F80C21}" srcOrd="0" destOrd="0" parTransId="{ECBDFF3F-A30E-46A7-B756-EB3FBAC3A379}" sibTransId="{04A0DBEE-119C-4906-BFFD-D16384340EF6}"/>
    <dgm:cxn modelId="{8B3E932E-6532-4448-9443-91B82FC00179}" type="presOf" srcId="{ECBDFF3F-A30E-46A7-B756-EB3FBAC3A379}" destId="{D48B1E82-A7CF-4F27-B4C1-C22B08DE75C3}" srcOrd="0" destOrd="0" presId="urn:microsoft.com/office/officeart/2005/8/layout/orgChart1"/>
    <dgm:cxn modelId="{D8F9EC3A-7548-4F90-8732-5B1DC2585AB1}" type="presOf" srcId="{1E72E80B-0872-42E1-9680-55F0E0F80C21}" destId="{2453A107-A625-4591-92F0-B9FF05FB7C10}" srcOrd="0" destOrd="0" presId="urn:microsoft.com/office/officeart/2005/8/layout/orgChart1"/>
    <dgm:cxn modelId="{FF04B552-7B38-4087-8B0D-572C5958272B}" type="presOf" srcId="{6C46D2F5-6699-450D-9B4F-B8D9EC1B020D}" destId="{28208F53-3BB4-458F-B139-07D96DD853B3}" srcOrd="0" destOrd="0" presId="urn:microsoft.com/office/officeart/2005/8/layout/orgChart1"/>
    <dgm:cxn modelId="{C0002BE3-7AC2-4817-AB15-402AD91A3ADB}" type="presOf" srcId="{C3264C48-59EE-4DDC-8745-2E3C0711B9CB}" destId="{44C48B91-9E17-4EB7-937D-B325E52AB450}" srcOrd="1" destOrd="0" presId="urn:microsoft.com/office/officeart/2005/8/layout/orgChart1"/>
    <dgm:cxn modelId="{35630799-B022-4197-A668-082C4883D611}" type="presOf" srcId="{C3264C48-59EE-4DDC-8745-2E3C0711B9CB}" destId="{B6D77CE8-A1A4-4603-BDAC-F0983D6F3172}" srcOrd="0" destOrd="0" presId="urn:microsoft.com/office/officeart/2005/8/layout/orgChart1"/>
    <dgm:cxn modelId="{89B37FF2-95C9-4EA1-A640-19A7A8F16D35}" type="presOf" srcId="{1E72E80B-0872-42E1-9680-55F0E0F80C21}" destId="{143CBC7C-68C3-4222-AD97-F71CF170A6DF}" srcOrd="1" destOrd="0" presId="urn:microsoft.com/office/officeart/2005/8/layout/orgChart1"/>
    <dgm:cxn modelId="{DCF870AD-68D5-45E8-AD7F-73EB6E07F90E}" srcId="{6C46D2F5-6699-450D-9B4F-B8D9EC1B020D}" destId="{C3264C48-59EE-4DDC-8745-2E3C0711B9CB}" srcOrd="0" destOrd="0" parTransId="{02848271-0F82-45BD-8808-ED23B7B1EE90}" sibTransId="{E743E526-E8CD-4E1C-9F35-66B226C585D9}"/>
    <dgm:cxn modelId="{F37C5AE9-0547-4FCC-96B2-BC6857B737A0}" type="presParOf" srcId="{28208F53-3BB4-458F-B139-07D96DD853B3}" destId="{0BB895D4-80F8-457C-8A6D-1C3239437C71}" srcOrd="0" destOrd="0" presId="urn:microsoft.com/office/officeart/2005/8/layout/orgChart1"/>
    <dgm:cxn modelId="{5C774D43-C4E6-4C08-BD7A-4BD96F10AFA6}" type="presParOf" srcId="{0BB895D4-80F8-457C-8A6D-1C3239437C71}" destId="{2BCF7A57-BD82-42D3-A28F-2684C2879D90}" srcOrd="0" destOrd="0" presId="urn:microsoft.com/office/officeart/2005/8/layout/orgChart1"/>
    <dgm:cxn modelId="{6814F33D-445A-41C0-BDFF-15843D3FF7C1}" type="presParOf" srcId="{2BCF7A57-BD82-42D3-A28F-2684C2879D90}" destId="{B6D77CE8-A1A4-4603-BDAC-F0983D6F3172}" srcOrd="0" destOrd="0" presId="urn:microsoft.com/office/officeart/2005/8/layout/orgChart1"/>
    <dgm:cxn modelId="{C2A26E78-CA8B-4AC2-863C-32B3E639DFEF}" type="presParOf" srcId="{2BCF7A57-BD82-42D3-A28F-2684C2879D90}" destId="{44C48B91-9E17-4EB7-937D-B325E52AB450}" srcOrd="1" destOrd="0" presId="urn:microsoft.com/office/officeart/2005/8/layout/orgChart1"/>
    <dgm:cxn modelId="{D22F6BD5-A6D0-4111-9CC9-92DE28C4BD2F}" type="presParOf" srcId="{0BB895D4-80F8-457C-8A6D-1C3239437C71}" destId="{ED9DB429-20CF-4D6B-9CC2-EC25D04E6569}" srcOrd="1" destOrd="0" presId="urn:microsoft.com/office/officeart/2005/8/layout/orgChart1"/>
    <dgm:cxn modelId="{76411686-42F6-4890-B91E-AF16FCA4BA3C}" type="presParOf" srcId="{ED9DB429-20CF-4D6B-9CC2-EC25D04E6569}" destId="{D48B1E82-A7CF-4F27-B4C1-C22B08DE75C3}" srcOrd="0" destOrd="0" presId="urn:microsoft.com/office/officeart/2005/8/layout/orgChart1"/>
    <dgm:cxn modelId="{B312F03F-F125-4988-9AD1-DF27BC8C8010}" type="presParOf" srcId="{ED9DB429-20CF-4D6B-9CC2-EC25D04E6569}" destId="{03E8CE8F-9E63-498F-8016-669A0C496D3C}" srcOrd="1" destOrd="0" presId="urn:microsoft.com/office/officeart/2005/8/layout/orgChart1"/>
    <dgm:cxn modelId="{D8D45812-0AE3-42EA-9124-2B3816D80F03}" type="presParOf" srcId="{03E8CE8F-9E63-498F-8016-669A0C496D3C}" destId="{887BB97B-39D4-459F-89FD-E085AAE7F5AE}" srcOrd="0" destOrd="0" presId="urn:microsoft.com/office/officeart/2005/8/layout/orgChart1"/>
    <dgm:cxn modelId="{A51A4C5B-EF0D-4739-B13E-1FED02955B8B}" type="presParOf" srcId="{887BB97B-39D4-459F-89FD-E085AAE7F5AE}" destId="{2453A107-A625-4591-92F0-B9FF05FB7C10}" srcOrd="0" destOrd="0" presId="urn:microsoft.com/office/officeart/2005/8/layout/orgChart1"/>
    <dgm:cxn modelId="{4A17631B-C9A9-404C-9E26-20CA21F3AD8B}" type="presParOf" srcId="{887BB97B-39D4-459F-89FD-E085AAE7F5AE}" destId="{143CBC7C-68C3-4222-AD97-F71CF170A6DF}" srcOrd="1" destOrd="0" presId="urn:microsoft.com/office/officeart/2005/8/layout/orgChart1"/>
    <dgm:cxn modelId="{BDEF6EDD-5C27-4BF0-94AC-79A16A8EDD66}" type="presParOf" srcId="{03E8CE8F-9E63-498F-8016-669A0C496D3C}" destId="{DCF7D6D5-11EE-45B6-81E7-2A2AA46C6773}" srcOrd="1" destOrd="0" presId="urn:microsoft.com/office/officeart/2005/8/layout/orgChart1"/>
    <dgm:cxn modelId="{15528A21-1CAC-40F3-BAFA-8687E8CCC7DA}" type="presParOf" srcId="{03E8CE8F-9E63-498F-8016-669A0C496D3C}" destId="{EBA5DD6C-5A38-4FCF-8E20-BF3FB92444D0}" srcOrd="2" destOrd="0" presId="urn:microsoft.com/office/officeart/2005/8/layout/orgChart1"/>
    <dgm:cxn modelId="{96663842-AF74-4027-8A51-700CB8D34CF2}" type="presParOf" srcId="{0BB895D4-80F8-457C-8A6D-1C3239437C71}" destId="{E055E886-C311-4485-8657-59E7EB74AC0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A950CEB-469E-4255-8857-4C2CAC3DC86C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AD07AB17-45D7-479D-9775-BD617D0134C1}">
      <dgm:prSet/>
      <dgm:spPr/>
      <dgm:t>
        <a:bodyPr/>
        <a:lstStyle/>
        <a:p>
          <a:pPr rtl="0"/>
          <a:r>
            <a:rPr lang="en-US" smtClean="0"/>
            <a:t>Revisit the commentary you wrote during the pre-writing phase (session 4) </a:t>
          </a:r>
          <a:endParaRPr lang="en-US"/>
        </a:p>
      </dgm:t>
    </dgm:pt>
    <dgm:pt modelId="{6358454F-54A0-464F-9A19-48D39317B242}" type="parTrans" cxnId="{2D71735A-D454-432A-9FA1-CAC2C5D00CD2}">
      <dgm:prSet/>
      <dgm:spPr/>
      <dgm:t>
        <a:bodyPr/>
        <a:lstStyle/>
        <a:p>
          <a:endParaRPr lang="en-US"/>
        </a:p>
      </dgm:t>
    </dgm:pt>
    <dgm:pt modelId="{120D1782-E4F3-4A68-B44C-9F912EDA3E8F}" type="sibTrans" cxnId="{2D71735A-D454-432A-9FA1-CAC2C5D00CD2}">
      <dgm:prSet/>
      <dgm:spPr/>
      <dgm:t>
        <a:bodyPr/>
        <a:lstStyle/>
        <a:p>
          <a:endParaRPr lang="en-US"/>
        </a:p>
      </dgm:t>
    </dgm:pt>
    <dgm:pt modelId="{FF6E8DB3-20C7-4DFE-AF8D-276C94BC4574}">
      <dgm:prSet/>
      <dgm:spPr/>
      <dgm:t>
        <a:bodyPr/>
        <a:lstStyle/>
        <a:p>
          <a:pPr rtl="0"/>
          <a:r>
            <a:rPr lang="en-US" smtClean="0"/>
            <a:t>Highlight or underline any sentences you think could be useful for this draft of the paragraph to prove the debatable claim and explain evidence.</a:t>
          </a:r>
          <a:endParaRPr lang="en-US"/>
        </a:p>
      </dgm:t>
    </dgm:pt>
    <dgm:pt modelId="{9C40F531-2F5C-4E4E-9A2B-F4805576A5BF}" type="parTrans" cxnId="{F6AA9AE0-59D4-4A8D-9692-BC3EB856238C}">
      <dgm:prSet/>
      <dgm:spPr/>
      <dgm:t>
        <a:bodyPr/>
        <a:lstStyle/>
        <a:p>
          <a:endParaRPr lang="en-US"/>
        </a:p>
      </dgm:t>
    </dgm:pt>
    <dgm:pt modelId="{277E1309-9ABE-4617-87B3-2DF1213A4E79}" type="sibTrans" cxnId="{F6AA9AE0-59D4-4A8D-9692-BC3EB856238C}">
      <dgm:prSet/>
      <dgm:spPr/>
      <dgm:t>
        <a:bodyPr/>
        <a:lstStyle/>
        <a:p>
          <a:endParaRPr lang="en-US"/>
        </a:p>
      </dgm:t>
    </dgm:pt>
    <dgm:pt modelId="{52264CB6-0446-46A5-ABAF-FF841C7A0B6C}" type="pres">
      <dgm:prSet presAssocID="{BA950CEB-469E-4255-8857-4C2CAC3DC86C}" presName="linear" presStyleCnt="0">
        <dgm:presLayoutVars>
          <dgm:animLvl val="lvl"/>
          <dgm:resizeHandles val="exact"/>
        </dgm:presLayoutVars>
      </dgm:prSet>
      <dgm:spPr/>
    </dgm:pt>
    <dgm:pt modelId="{EF1F34C8-39D7-4C52-A700-EC4D6F58E903}" type="pres">
      <dgm:prSet presAssocID="{AD07AB17-45D7-479D-9775-BD617D0134C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C1A952B-0EF3-4BCE-9C63-457D4374151C}" type="pres">
      <dgm:prSet presAssocID="{120D1782-E4F3-4A68-B44C-9F912EDA3E8F}" presName="spacer" presStyleCnt="0"/>
      <dgm:spPr/>
    </dgm:pt>
    <dgm:pt modelId="{2722D67F-EEB9-4DFA-B2CB-CC5920D2E3D3}" type="pres">
      <dgm:prSet presAssocID="{FF6E8DB3-20C7-4DFE-AF8D-276C94BC457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D71735A-D454-432A-9FA1-CAC2C5D00CD2}" srcId="{BA950CEB-469E-4255-8857-4C2CAC3DC86C}" destId="{AD07AB17-45D7-479D-9775-BD617D0134C1}" srcOrd="0" destOrd="0" parTransId="{6358454F-54A0-464F-9A19-48D39317B242}" sibTransId="{120D1782-E4F3-4A68-B44C-9F912EDA3E8F}"/>
    <dgm:cxn modelId="{509B2057-BB78-4ECB-867E-7DE5C28F55DA}" type="presOf" srcId="{FF6E8DB3-20C7-4DFE-AF8D-276C94BC4574}" destId="{2722D67F-EEB9-4DFA-B2CB-CC5920D2E3D3}" srcOrd="0" destOrd="0" presId="urn:microsoft.com/office/officeart/2005/8/layout/vList2"/>
    <dgm:cxn modelId="{F6AA9AE0-59D4-4A8D-9692-BC3EB856238C}" srcId="{BA950CEB-469E-4255-8857-4C2CAC3DC86C}" destId="{FF6E8DB3-20C7-4DFE-AF8D-276C94BC4574}" srcOrd="1" destOrd="0" parTransId="{9C40F531-2F5C-4E4E-9A2B-F4805576A5BF}" sibTransId="{277E1309-9ABE-4617-87B3-2DF1213A4E79}"/>
    <dgm:cxn modelId="{B2B3E820-BE82-4DBF-8C71-D05B0EC97621}" type="presOf" srcId="{BA950CEB-469E-4255-8857-4C2CAC3DC86C}" destId="{52264CB6-0446-46A5-ABAF-FF841C7A0B6C}" srcOrd="0" destOrd="0" presId="urn:microsoft.com/office/officeart/2005/8/layout/vList2"/>
    <dgm:cxn modelId="{1CF6F9C6-C2A8-4D9F-8B43-06FA2E2D6EE0}" type="presOf" srcId="{AD07AB17-45D7-479D-9775-BD617D0134C1}" destId="{EF1F34C8-39D7-4C52-A700-EC4D6F58E903}" srcOrd="0" destOrd="0" presId="urn:microsoft.com/office/officeart/2005/8/layout/vList2"/>
    <dgm:cxn modelId="{D4B0B4BC-0A98-4368-86BE-F854EED84BA3}" type="presParOf" srcId="{52264CB6-0446-46A5-ABAF-FF841C7A0B6C}" destId="{EF1F34C8-39D7-4C52-A700-EC4D6F58E903}" srcOrd="0" destOrd="0" presId="urn:microsoft.com/office/officeart/2005/8/layout/vList2"/>
    <dgm:cxn modelId="{C1A51355-FFBC-4C28-ADB2-9A920D0D7ABC}" type="presParOf" srcId="{52264CB6-0446-46A5-ABAF-FF841C7A0B6C}" destId="{AC1A952B-0EF3-4BCE-9C63-457D4374151C}" srcOrd="1" destOrd="0" presId="urn:microsoft.com/office/officeart/2005/8/layout/vList2"/>
    <dgm:cxn modelId="{329EA097-7F14-4D73-A86E-ABB23D669547}" type="presParOf" srcId="{52264CB6-0446-46A5-ABAF-FF841C7A0B6C}" destId="{2722D67F-EEB9-4DFA-B2CB-CC5920D2E3D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C152AA-70D4-4DA5-9AE8-AE52360F357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031E6E7-9600-4108-B084-7B2C930F791F}">
      <dgm:prSet/>
      <dgm:spPr/>
      <dgm:t>
        <a:bodyPr/>
        <a:lstStyle/>
        <a:p>
          <a:pPr rtl="0"/>
          <a:r>
            <a:rPr lang="en-US" smtClean="0"/>
            <a:t>Free write answers for the </a:t>
          </a:r>
          <a:r>
            <a:rPr lang="en-US" b="1" smtClean="0"/>
            <a:t>Drafting Commentary Anchor Chart</a:t>
          </a:r>
          <a:r>
            <a:rPr lang="en-US" smtClean="0"/>
            <a:t> – </a:t>
          </a:r>
          <a:r>
            <a:rPr lang="en-US" b="1" smtClean="0"/>
            <a:t>Complex Commentary Questions</a:t>
          </a:r>
          <a:r>
            <a:rPr lang="en-US" smtClean="0"/>
            <a:t> for each piece of evidence they have selected to support your argument.</a:t>
          </a:r>
          <a:endParaRPr lang="en-US"/>
        </a:p>
      </dgm:t>
    </dgm:pt>
    <dgm:pt modelId="{CF89D978-9D6C-429E-BB02-B7F6ED96C1D4}" type="parTrans" cxnId="{E5DD4F18-D938-4002-B412-F38D6DB210DF}">
      <dgm:prSet/>
      <dgm:spPr/>
      <dgm:t>
        <a:bodyPr/>
        <a:lstStyle/>
        <a:p>
          <a:endParaRPr lang="en-US"/>
        </a:p>
      </dgm:t>
    </dgm:pt>
    <dgm:pt modelId="{783B05EB-2517-408A-A73F-90AEBCBEDD74}" type="sibTrans" cxnId="{E5DD4F18-D938-4002-B412-F38D6DB210DF}">
      <dgm:prSet/>
      <dgm:spPr/>
      <dgm:t>
        <a:bodyPr/>
        <a:lstStyle/>
        <a:p>
          <a:endParaRPr lang="en-US"/>
        </a:p>
      </dgm:t>
    </dgm:pt>
    <dgm:pt modelId="{0875C34D-FB06-4610-9875-A0EF51643150}" type="pres">
      <dgm:prSet presAssocID="{1BC152AA-70D4-4DA5-9AE8-AE52360F357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4B996A4-3472-4D5F-9796-9B2F59D1D062}" type="pres">
      <dgm:prSet presAssocID="{B031E6E7-9600-4108-B084-7B2C930F791F}" presName="root" presStyleCnt="0"/>
      <dgm:spPr/>
    </dgm:pt>
    <dgm:pt modelId="{06E57F80-2A81-4A6A-9488-655E01CEA495}" type="pres">
      <dgm:prSet presAssocID="{B031E6E7-9600-4108-B084-7B2C930F791F}" presName="rootComposite" presStyleCnt="0"/>
      <dgm:spPr/>
    </dgm:pt>
    <dgm:pt modelId="{5D1DB148-965C-46F3-9A4C-31DD9431F715}" type="pres">
      <dgm:prSet presAssocID="{B031E6E7-9600-4108-B084-7B2C930F791F}" presName="rootText" presStyleLbl="node1" presStyleIdx="0" presStyleCnt="1"/>
      <dgm:spPr/>
    </dgm:pt>
    <dgm:pt modelId="{4BE0CDC3-2D33-4337-96DB-BA43AD817707}" type="pres">
      <dgm:prSet presAssocID="{B031E6E7-9600-4108-B084-7B2C930F791F}" presName="rootConnector" presStyleLbl="node1" presStyleIdx="0" presStyleCnt="1"/>
      <dgm:spPr/>
    </dgm:pt>
    <dgm:pt modelId="{B9752C2B-4B12-4C52-8704-6BCC2BFC9745}" type="pres">
      <dgm:prSet presAssocID="{B031E6E7-9600-4108-B084-7B2C930F791F}" presName="childShape" presStyleCnt="0"/>
      <dgm:spPr/>
    </dgm:pt>
  </dgm:ptLst>
  <dgm:cxnLst>
    <dgm:cxn modelId="{B6316D6E-D6EF-4F29-BA47-543C8A3B3631}" type="presOf" srcId="{B031E6E7-9600-4108-B084-7B2C930F791F}" destId="{5D1DB148-965C-46F3-9A4C-31DD9431F715}" srcOrd="0" destOrd="0" presId="urn:microsoft.com/office/officeart/2005/8/layout/hierarchy3"/>
    <dgm:cxn modelId="{ED56784F-1440-4E87-9E55-2907A09F81B6}" type="presOf" srcId="{B031E6E7-9600-4108-B084-7B2C930F791F}" destId="{4BE0CDC3-2D33-4337-96DB-BA43AD817707}" srcOrd="1" destOrd="0" presId="urn:microsoft.com/office/officeart/2005/8/layout/hierarchy3"/>
    <dgm:cxn modelId="{0A2D9B34-7651-4DFD-98C5-C5230E33657D}" type="presOf" srcId="{1BC152AA-70D4-4DA5-9AE8-AE52360F3572}" destId="{0875C34D-FB06-4610-9875-A0EF51643150}" srcOrd="0" destOrd="0" presId="urn:microsoft.com/office/officeart/2005/8/layout/hierarchy3"/>
    <dgm:cxn modelId="{E5DD4F18-D938-4002-B412-F38D6DB210DF}" srcId="{1BC152AA-70D4-4DA5-9AE8-AE52360F3572}" destId="{B031E6E7-9600-4108-B084-7B2C930F791F}" srcOrd="0" destOrd="0" parTransId="{CF89D978-9D6C-429E-BB02-B7F6ED96C1D4}" sibTransId="{783B05EB-2517-408A-A73F-90AEBCBEDD74}"/>
    <dgm:cxn modelId="{0BC3B35B-4CAA-4EAB-A8B7-59FDCF5063A0}" type="presParOf" srcId="{0875C34D-FB06-4610-9875-A0EF51643150}" destId="{F4B996A4-3472-4D5F-9796-9B2F59D1D062}" srcOrd="0" destOrd="0" presId="urn:microsoft.com/office/officeart/2005/8/layout/hierarchy3"/>
    <dgm:cxn modelId="{0BD06CC4-23EA-40F6-B357-EF6E618854AC}" type="presParOf" srcId="{F4B996A4-3472-4D5F-9796-9B2F59D1D062}" destId="{06E57F80-2A81-4A6A-9488-655E01CEA495}" srcOrd="0" destOrd="0" presId="urn:microsoft.com/office/officeart/2005/8/layout/hierarchy3"/>
    <dgm:cxn modelId="{286D3E02-B40D-4897-97C7-DDC998ABCF96}" type="presParOf" srcId="{06E57F80-2A81-4A6A-9488-655E01CEA495}" destId="{5D1DB148-965C-46F3-9A4C-31DD9431F715}" srcOrd="0" destOrd="0" presId="urn:microsoft.com/office/officeart/2005/8/layout/hierarchy3"/>
    <dgm:cxn modelId="{1B5BD987-DA8B-4A54-8091-9410979363BD}" type="presParOf" srcId="{06E57F80-2A81-4A6A-9488-655E01CEA495}" destId="{4BE0CDC3-2D33-4337-96DB-BA43AD817707}" srcOrd="1" destOrd="0" presId="urn:microsoft.com/office/officeart/2005/8/layout/hierarchy3"/>
    <dgm:cxn modelId="{30020E6A-2457-402E-A209-B33A0FA210B2}" type="presParOf" srcId="{F4B996A4-3472-4D5F-9796-9B2F59D1D062}" destId="{B9752C2B-4B12-4C52-8704-6BCC2BFC974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C1EF8-6D3D-4670-9EB5-DD15E1D98CF8}">
      <dsp:nvSpPr>
        <dsp:cNvPr id="0" name=""/>
        <dsp:cNvSpPr/>
      </dsp:nvSpPr>
      <dsp:spPr>
        <a:xfrm>
          <a:off x="0" y="37709"/>
          <a:ext cx="8503920" cy="2200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Argument writers draft complex commentary that makes a </a:t>
          </a:r>
          <a:r>
            <a:rPr lang="en-US" sz="3300" b="1" kern="1200" smtClean="0"/>
            <a:t>new point </a:t>
          </a:r>
          <a:r>
            <a:rPr lang="en-US" sz="3300" kern="1200" smtClean="0"/>
            <a:t>about </a:t>
          </a:r>
          <a:r>
            <a:rPr lang="en-US" sz="3300" b="1" kern="1200" smtClean="0"/>
            <a:t>each</a:t>
          </a:r>
          <a:r>
            <a:rPr lang="en-US" sz="3300" kern="1200" smtClean="0"/>
            <a:t> piece of evidence to support the claim.  </a:t>
          </a:r>
          <a:endParaRPr lang="en-US" sz="3300" kern="1200"/>
        </a:p>
      </dsp:txBody>
      <dsp:txXfrm>
        <a:off x="107433" y="145142"/>
        <a:ext cx="8289054" cy="1985904"/>
      </dsp:txXfrm>
    </dsp:sp>
    <dsp:sp modelId="{1C00BAAE-43A5-498A-8786-6F624E295097}">
      <dsp:nvSpPr>
        <dsp:cNvPr id="0" name=""/>
        <dsp:cNvSpPr/>
      </dsp:nvSpPr>
      <dsp:spPr>
        <a:xfrm>
          <a:off x="0" y="2333519"/>
          <a:ext cx="8503920" cy="2200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Complex commentary is </a:t>
          </a:r>
          <a:r>
            <a:rPr lang="en-US" sz="3300" b="1" kern="1200" smtClean="0"/>
            <a:t>NOT</a:t>
          </a:r>
          <a:r>
            <a:rPr lang="en-US" sz="3300" kern="1200" smtClean="0"/>
            <a:t> repetitive, and it fully develops </a:t>
          </a:r>
          <a:r>
            <a:rPr lang="en-US" sz="3300" b="1" kern="1200" smtClean="0"/>
            <a:t>all</a:t>
          </a:r>
          <a:r>
            <a:rPr lang="en-US" sz="3300" kern="1200" smtClean="0"/>
            <a:t> aspects of the claim and supporting evidence.</a:t>
          </a:r>
          <a:endParaRPr lang="en-US" sz="3300" kern="1200"/>
        </a:p>
      </dsp:txBody>
      <dsp:txXfrm>
        <a:off x="107433" y="2440952"/>
        <a:ext cx="8289054" cy="19859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660A5-0E8E-459D-913D-0683D926BB80}">
      <dsp:nvSpPr>
        <dsp:cNvPr id="0" name=""/>
        <dsp:cNvSpPr/>
      </dsp:nvSpPr>
      <dsp:spPr>
        <a:xfrm>
          <a:off x="2721254" y="0"/>
          <a:ext cx="3061411" cy="4572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A common problem students have when they’re writing commentary is that they repeat the same idea over and over again.</a:t>
          </a:r>
          <a:endParaRPr lang="en-US" sz="2900" kern="1200"/>
        </a:p>
      </dsp:txBody>
      <dsp:txXfrm>
        <a:off x="2870700" y="149446"/>
        <a:ext cx="2762519" cy="42731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48D04-F729-4FE6-9C4D-281F3BD77D3A}">
      <dsp:nvSpPr>
        <dsp:cNvPr id="0" name=""/>
        <dsp:cNvSpPr/>
      </dsp:nvSpPr>
      <dsp:spPr>
        <a:xfrm>
          <a:off x="637793" y="0"/>
          <a:ext cx="7228332" cy="457200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614B4A-7B2A-4489-BE9D-552A2518B6FA}">
      <dsp:nvSpPr>
        <dsp:cNvPr id="0" name=""/>
        <dsp:cNvSpPr/>
      </dsp:nvSpPr>
      <dsp:spPr>
        <a:xfrm>
          <a:off x="480940" y="1371599"/>
          <a:ext cx="3667315" cy="1828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What do you believe are the characteristics of strong commentary?  </a:t>
          </a:r>
          <a:endParaRPr lang="en-US" sz="2700" kern="1200"/>
        </a:p>
      </dsp:txBody>
      <dsp:txXfrm>
        <a:off x="570215" y="1460874"/>
        <a:ext cx="3488765" cy="1650250"/>
      </dsp:txXfrm>
    </dsp:sp>
    <dsp:sp modelId="{7061CE51-C131-4915-84F2-F423BB44178C}">
      <dsp:nvSpPr>
        <dsp:cNvPr id="0" name=""/>
        <dsp:cNvSpPr/>
      </dsp:nvSpPr>
      <dsp:spPr>
        <a:xfrm>
          <a:off x="4355663" y="1371599"/>
          <a:ext cx="3667315" cy="1828800"/>
        </a:xfrm>
        <a:prstGeom prst="round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How do you plan to write commentary without it becoming repetitive?</a:t>
          </a:r>
          <a:endParaRPr lang="en-US" sz="2700" kern="1200"/>
        </a:p>
      </dsp:txBody>
      <dsp:txXfrm>
        <a:off x="4444938" y="1460874"/>
        <a:ext cx="3488765" cy="16502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FD252-96C8-4D0A-B3DA-E705BE80C0C2}">
      <dsp:nvSpPr>
        <dsp:cNvPr id="0" name=""/>
        <dsp:cNvSpPr/>
      </dsp:nvSpPr>
      <dsp:spPr>
        <a:xfrm>
          <a:off x="0" y="585216"/>
          <a:ext cx="8503920" cy="340156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26035" rIns="0" bIns="2603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smtClean="0"/>
            <a:t>Page 44 &amp; 45:  In small groups of 3, rank the paragraphs in the </a:t>
          </a:r>
          <a:r>
            <a:rPr lang="en-US" sz="4100" b="1" kern="1200" smtClean="0"/>
            <a:t>Commentary Competition</a:t>
          </a:r>
          <a:r>
            <a:rPr lang="en-US" sz="4100" kern="1200" smtClean="0"/>
            <a:t> handout.</a:t>
          </a:r>
          <a:endParaRPr lang="en-US" sz="4100" kern="1200"/>
        </a:p>
      </dsp:txBody>
      <dsp:txXfrm>
        <a:off x="1700784" y="585216"/>
        <a:ext cx="5102352" cy="3401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E9616-188E-4003-8762-F715933FD41B}">
      <dsp:nvSpPr>
        <dsp:cNvPr id="0" name=""/>
        <dsp:cNvSpPr/>
      </dsp:nvSpPr>
      <dsp:spPr>
        <a:xfrm>
          <a:off x="4251959" y="2024949"/>
          <a:ext cx="3008292" cy="522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50"/>
              </a:lnTo>
              <a:lnTo>
                <a:pt x="3008292" y="261050"/>
              </a:lnTo>
              <a:lnTo>
                <a:pt x="3008292" y="522100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9BB62-A281-4171-9893-FCCD3F26783C}">
      <dsp:nvSpPr>
        <dsp:cNvPr id="0" name=""/>
        <dsp:cNvSpPr/>
      </dsp:nvSpPr>
      <dsp:spPr>
        <a:xfrm>
          <a:off x="4206239" y="2024949"/>
          <a:ext cx="91440" cy="5221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2100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D8824-35B6-4C70-80C3-85A31F9EF6FF}">
      <dsp:nvSpPr>
        <dsp:cNvPr id="0" name=""/>
        <dsp:cNvSpPr/>
      </dsp:nvSpPr>
      <dsp:spPr>
        <a:xfrm>
          <a:off x="1243667" y="2024949"/>
          <a:ext cx="3008292" cy="522100"/>
        </a:xfrm>
        <a:custGeom>
          <a:avLst/>
          <a:gdLst/>
          <a:ahLst/>
          <a:cxnLst/>
          <a:rect l="0" t="0" r="0" b="0"/>
          <a:pathLst>
            <a:path>
              <a:moveTo>
                <a:pt x="3008292" y="0"/>
              </a:moveTo>
              <a:lnTo>
                <a:pt x="3008292" y="261050"/>
              </a:lnTo>
              <a:lnTo>
                <a:pt x="0" y="261050"/>
              </a:lnTo>
              <a:lnTo>
                <a:pt x="0" y="522100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9669D5-68AE-4FF6-8789-C54DF7D0DA3C}">
      <dsp:nvSpPr>
        <dsp:cNvPr id="0" name=""/>
        <dsp:cNvSpPr/>
      </dsp:nvSpPr>
      <dsp:spPr>
        <a:xfrm>
          <a:off x="570" y="781853"/>
          <a:ext cx="2486192" cy="12430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Review rankings and discuss why you made the decisions you made</a:t>
          </a:r>
          <a:endParaRPr lang="en-US" sz="1800" kern="1200"/>
        </a:p>
      </dsp:txBody>
      <dsp:txXfrm>
        <a:off x="570" y="781853"/>
        <a:ext cx="2486192" cy="1243096"/>
      </dsp:txXfrm>
    </dsp:sp>
    <dsp:sp modelId="{3EA01E90-5679-409E-8AF9-4463D1BF55DA}">
      <dsp:nvSpPr>
        <dsp:cNvPr id="0" name=""/>
        <dsp:cNvSpPr/>
      </dsp:nvSpPr>
      <dsp:spPr>
        <a:xfrm>
          <a:off x="3008863" y="781853"/>
          <a:ext cx="2486192" cy="12430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Remember:  </a:t>
          </a:r>
          <a:r>
            <a:rPr lang="en-US" sz="1800" b="1" kern="1200" smtClean="0"/>
            <a:t>Questions for Writing Commentary – Ask Yourself:</a:t>
          </a:r>
          <a:endParaRPr lang="en-US" sz="1800" kern="1200"/>
        </a:p>
      </dsp:txBody>
      <dsp:txXfrm>
        <a:off x="3008863" y="781853"/>
        <a:ext cx="2486192" cy="1243096"/>
      </dsp:txXfrm>
    </dsp:sp>
    <dsp:sp modelId="{AB8D2FAB-4A51-47BC-8494-F270F1F5150C}">
      <dsp:nvSpPr>
        <dsp:cNvPr id="0" name=""/>
        <dsp:cNvSpPr/>
      </dsp:nvSpPr>
      <dsp:spPr>
        <a:xfrm>
          <a:off x="570" y="2547050"/>
          <a:ext cx="2486192" cy="12430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What</a:t>
          </a:r>
          <a:r>
            <a:rPr lang="en-US" sz="1800" kern="1200" smtClean="0"/>
            <a:t> do I need to make sure the reader understands about this evidence? (Re-explain the evidence.)</a:t>
          </a:r>
          <a:endParaRPr lang="en-US" sz="1800" kern="1200"/>
        </a:p>
      </dsp:txBody>
      <dsp:txXfrm>
        <a:off x="570" y="2547050"/>
        <a:ext cx="2486192" cy="1243096"/>
      </dsp:txXfrm>
    </dsp:sp>
    <dsp:sp modelId="{D168C6FD-D9B7-4413-AE92-A4D94A3F6775}">
      <dsp:nvSpPr>
        <dsp:cNvPr id="0" name=""/>
        <dsp:cNvSpPr/>
      </dsp:nvSpPr>
      <dsp:spPr>
        <a:xfrm>
          <a:off x="3008863" y="2547050"/>
          <a:ext cx="2486192" cy="12430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Why</a:t>
          </a:r>
          <a:r>
            <a:rPr lang="en-US" sz="1800" kern="1200" smtClean="0"/>
            <a:t> is this evidence especially important?</a:t>
          </a:r>
          <a:endParaRPr lang="en-US" sz="1800" kern="1200"/>
        </a:p>
      </dsp:txBody>
      <dsp:txXfrm>
        <a:off x="3008863" y="2547050"/>
        <a:ext cx="2486192" cy="1243096"/>
      </dsp:txXfrm>
    </dsp:sp>
    <dsp:sp modelId="{CA9C801E-F657-4170-B085-B3569B755999}">
      <dsp:nvSpPr>
        <dsp:cNvPr id="0" name=""/>
        <dsp:cNvSpPr/>
      </dsp:nvSpPr>
      <dsp:spPr>
        <a:xfrm>
          <a:off x="6017156" y="2547050"/>
          <a:ext cx="2486192" cy="12430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How</a:t>
          </a:r>
          <a:r>
            <a:rPr lang="en-US" sz="1800" kern="1200" smtClean="0"/>
            <a:t> does it prove and support the claim?</a:t>
          </a:r>
          <a:endParaRPr lang="en-US" sz="1800" kern="1200"/>
        </a:p>
      </dsp:txBody>
      <dsp:txXfrm>
        <a:off x="6017156" y="2547050"/>
        <a:ext cx="2486192" cy="12430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9A1C1-2364-47D2-B5BB-4E59F3EC7BE6}">
      <dsp:nvSpPr>
        <dsp:cNvPr id="0" name=""/>
        <dsp:cNvSpPr/>
      </dsp:nvSpPr>
      <dsp:spPr>
        <a:xfrm>
          <a:off x="1965960" y="0"/>
          <a:ext cx="4572000" cy="457200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Pages 46 &amp; 47 in groups 3</a:t>
          </a:r>
          <a:endParaRPr lang="en-US" sz="6500" kern="1200"/>
        </a:p>
      </dsp:txBody>
      <dsp:txXfrm>
        <a:off x="2635514" y="669554"/>
        <a:ext cx="3232892" cy="32328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B1E82-A7CF-4F27-B4C1-C22B08DE75C3}">
      <dsp:nvSpPr>
        <dsp:cNvPr id="0" name=""/>
        <dsp:cNvSpPr/>
      </dsp:nvSpPr>
      <dsp:spPr>
        <a:xfrm>
          <a:off x="4206240" y="1889792"/>
          <a:ext cx="91440" cy="7924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92415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D77CE8-A1A4-4603-BDAC-F0983D6F3172}">
      <dsp:nvSpPr>
        <dsp:cNvPr id="0" name=""/>
        <dsp:cNvSpPr/>
      </dsp:nvSpPr>
      <dsp:spPr>
        <a:xfrm>
          <a:off x="2365256" y="3088"/>
          <a:ext cx="3773406" cy="18867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Share:  </a:t>
          </a:r>
          <a:endParaRPr lang="en-US" sz="3300" kern="1200"/>
        </a:p>
      </dsp:txBody>
      <dsp:txXfrm>
        <a:off x="2365256" y="3088"/>
        <a:ext cx="3773406" cy="1886703"/>
      </dsp:txXfrm>
    </dsp:sp>
    <dsp:sp modelId="{2453A107-A625-4591-92F0-B9FF05FB7C10}">
      <dsp:nvSpPr>
        <dsp:cNvPr id="0" name=""/>
        <dsp:cNvSpPr/>
      </dsp:nvSpPr>
      <dsp:spPr>
        <a:xfrm>
          <a:off x="2365256" y="2682207"/>
          <a:ext cx="3773406" cy="18867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Exchange paragraphs and compare notes with another group.</a:t>
          </a:r>
          <a:endParaRPr lang="en-US" sz="3300" kern="1200"/>
        </a:p>
      </dsp:txBody>
      <dsp:txXfrm>
        <a:off x="2365256" y="2682207"/>
        <a:ext cx="3773406" cy="18867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F34C8-39D7-4C52-A700-EC4D6F58E903}">
      <dsp:nvSpPr>
        <dsp:cNvPr id="0" name=""/>
        <dsp:cNvSpPr/>
      </dsp:nvSpPr>
      <dsp:spPr>
        <a:xfrm>
          <a:off x="0" y="37709"/>
          <a:ext cx="8503920" cy="22007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Revisit the commentary you wrote during the pre-writing phase (session 4) </a:t>
          </a:r>
          <a:endParaRPr lang="en-US" sz="3300" kern="1200"/>
        </a:p>
      </dsp:txBody>
      <dsp:txXfrm>
        <a:off x="107433" y="145142"/>
        <a:ext cx="8289054" cy="1985904"/>
      </dsp:txXfrm>
    </dsp:sp>
    <dsp:sp modelId="{2722D67F-EEB9-4DFA-B2CB-CC5920D2E3D3}">
      <dsp:nvSpPr>
        <dsp:cNvPr id="0" name=""/>
        <dsp:cNvSpPr/>
      </dsp:nvSpPr>
      <dsp:spPr>
        <a:xfrm>
          <a:off x="0" y="2333519"/>
          <a:ext cx="8503920" cy="2200770"/>
        </a:xfrm>
        <a:prstGeom prst="roundRect">
          <a:avLst/>
        </a:prstGeom>
        <a:solidFill>
          <a:schemeClr val="accent4">
            <a:hueOff val="5485613"/>
            <a:satOff val="7445"/>
            <a:lumOff val="1254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Highlight or underline any sentences you think could be useful for this draft of the paragraph to prove the debatable claim and explain evidence.</a:t>
          </a:r>
          <a:endParaRPr lang="en-US" sz="3300" kern="1200"/>
        </a:p>
      </dsp:txBody>
      <dsp:txXfrm>
        <a:off x="107433" y="2440952"/>
        <a:ext cx="8289054" cy="19859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DB148-965C-46F3-9A4C-31DD9431F715}">
      <dsp:nvSpPr>
        <dsp:cNvPr id="0" name=""/>
        <dsp:cNvSpPr/>
      </dsp:nvSpPr>
      <dsp:spPr>
        <a:xfrm>
          <a:off x="0" y="160020"/>
          <a:ext cx="8503920" cy="4251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smtClean="0"/>
            <a:t>Free write answers for the </a:t>
          </a:r>
          <a:r>
            <a:rPr lang="en-US" sz="4200" b="1" kern="1200" smtClean="0"/>
            <a:t>Drafting Commentary Anchor Chart</a:t>
          </a:r>
          <a:r>
            <a:rPr lang="en-US" sz="4200" kern="1200" smtClean="0"/>
            <a:t> – </a:t>
          </a:r>
          <a:r>
            <a:rPr lang="en-US" sz="4200" b="1" kern="1200" smtClean="0"/>
            <a:t>Complex Commentary Questions</a:t>
          </a:r>
          <a:r>
            <a:rPr lang="en-US" sz="4200" kern="1200" smtClean="0"/>
            <a:t> for each piece of evidence they have selected to support your argument.</a:t>
          </a:r>
          <a:endParaRPr lang="en-US" sz="4200" kern="1200"/>
        </a:p>
      </dsp:txBody>
      <dsp:txXfrm>
        <a:off x="124536" y="284556"/>
        <a:ext cx="8254848" cy="4002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40014-D8DE-4A70-A7C9-6E3B37315BF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48C20-EE41-40F4-AA3B-159CE9E22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59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Small Group/Full Class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48C20-EE41-40F4-AA3B-159CE9E223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11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Full Class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48C20-EE41-40F4-AA3B-159CE9E223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11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 a class, review the rankings and discuss why groups made the decisions they made.</a:t>
            </a:r>
            <a:endParaRPr lang="en-US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48C20-EE41-40F4-AA3B-159CE9E223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11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 a class, review the rankings and discuss why groups made the decisions they made.</a:t>
            </a:r>
            <a:endParaRPr lang="en-US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48C20-EE41-40F4-AA3B-159CE9E223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11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Small Group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48C20-EE41-40F4-AA3B-159CE9E223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27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48C20-EE41-40F4-AA3B-159CE9E223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27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Circulate to assist students who have questions, to push individual student thinking further, and to read what students are writing.  As you check in and/or conference with students, formatively assess their understanding of evidence and complex commentary using the rubric below.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48C20-EE41-40F4-AA3B-159CE9E223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A6D9-FBE1-4BBF-9400-7ED56E5F815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AB06C-7BAE-4376-B0B6-85BDE29273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A6D9-FBE1-4BBF-9400-7ED56E5F815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B06C-7BAE-4376-B0B6-85BDE29273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4DAB06C-7BAE-4376-B0B6-85BDE292735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A6D9-FBE1-4BBF-9400-7ED56E5F815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A6D9-FBE1-4BBF-9400-7ED56E5F815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4DAB06C-7BAE-4376-B0B6-85BDE29273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A6D9-FBE1-4BBF-9400-7ED56E5F815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AB06C-7BAE-4376-B0B6-85BDE29273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FF1A6D9-FBE1-4BBF-9400-7ED56E5F815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B06C-7BAE-4376-B0B6-85BDE29273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A6D9-FBE1-4BBF-9400-7ED56E5F815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4DAB06C-7BAE-4376-B0B6-85BDE292735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A6D9-FBE1-4BBF-9400-7ED56E5F815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4DAB06C-7BAE-4376-B0B6-85BDE2927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A6D9-FBE1-4BBF-9400-7ED56E5F815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DAB06C-7BAE-4376-B0B6-85BDE2927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AB06C-7BAE-4376-B0B6-85BDE292735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A6D9-FBE1-4BBF-9400-7ED56E5F815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4DAB06C-7BAE-4376-B0B6-85BDE29273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F1A6D9-FBE1-4BBF-9400-7ED56E5F815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F1A6D9-FBE1-4BBF-9400-7ED56E5F8154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AB06C-7BAE-4376-B0B6-85BDE292735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Argument Paragraph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7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Drafting Complex Commentary for Your Argument Paragraph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99356101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12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Drafting Complex Commentary for Your Argument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 smtClean="0"/>
              <a:t>Revisit page 47:  </a:t>
            </a:r>
            <a:r>
              <a:rPr lang="en-US" b="1" dirty="0"/>
              <a:t>Drafting Commentary Anchor Chart</a:t>
            </a:r>
            <a:r>
              <a:rPr lang="en-US" dirty="0"/>
              <a:t> - </a:t>
            </a:r>
            <a:r>
              <a:rPr lang="en-US" b="1" dirty="0"/>
              <a:t>Strong Commentary Verbs</a:t>
            </a:r>
            <a:r>
              <a:rPr lang="en-US" dirty="0"/>
              <a:t> </a:t>
            </a:r>
            <a:endParaRPr lang="en-US" dirty="0" smtClean="0"/>
          </a:p>
          <a:p>
            <a:pPr lvl="1" fontAlgn="base"/>
            <a:r>
              <a:rPr lang="en-US" b="1" dirty="0"/>
              <a:t>U</a:t>
            </a:r>
            <a:r>
              <a:rPr lang="en-US" b="1" dirty="0" smtClean="0"/>
              <a:t>se </a:t>
            </a:r>
            <a:r>
              <a:rPr lang="en-US" b="1" dirty="0"/>
              <a:t>these verbs as </a:t>
            </a:r>
            <a:r>
              <a:rPr lang="en-US" b="1" dirty="0" smtClean="0"/>
              <a:t>you </a:t>
            </a:r>
            <a:r>
              <a:rPr lang="en-US" b="1" dirty="0"/>
              <a:t>write commentary for </a:t>
            </a:r>
            <a:r>
              <a:rPr lang="en-US" b="1" dirty="0" smtClean="0"/>
              <a:t>your </a:t>
            </a:r>
            <a:r>
              <a:rPr lang="en-US" b="1" dirty="0"/>
              <a:t>evidence</a:t>
            </a:r>
            <a:r>
              <a:rPr lang="en-US" dirty="0" smtClean="0"/>
              <a:t>.</a:t>
            </a:r>
          </a:p>
          <a:p>
            <a:pPr lvl="1" fontAlgn="base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167944"/>
              </p:ext>
            </p:extLst>
          </p:nvPr>
        </p:nvGraphicFramePr>
        <p:xfrm>
          <a:off x="304800" y="4038602"/>
          <a:ext cx="8534400" cy="2270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243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acknowledges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compares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insists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claims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43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confirms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underscores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43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admits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declares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observes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exemplifies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43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agrees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denies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points outs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implies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43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argues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emphasizes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rejects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proves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43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asserts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highlights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reports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exhibits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43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believes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illustrates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responds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suggests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23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Drafting Complex Commentary for Your Argument Paragraph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28128691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202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omplex </a:t>
            </a:r>
            <a:r>
              <a:rPr lang="en-US" dirty="0"/>
              <a:t>C</a:t>
            </a:r>
            <a:r>
              <a:rPr lang="en-US" dirty="0" smtClean="0"/>
              <a:t>ommentary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5053638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363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omplex </a:t>
            </a:r>
            <a:r>
              <a:rPr lang="en-US" dirty="0"/>
              <a:t>C</a:t>
            </a:r>
            <a:r>
              <a:rPr lang="en-US" dirty="0" smtClean="0"/>
              <a:t>ommentary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94195175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320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Commentary Competition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 smtClean="0"/>
              <a:t>Remember:  </a:t>
            </a:r>
          </a:p>
          <a:p>
            <a:pPr lvl="0" fontAlgn="base"/>
            <a:endParaRPr lang="en-US" dirty="0" smtClean="0"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94488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88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Commentary Competition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0677371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394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Commentary Competition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92914519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784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Commentary Competition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22222586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2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dirty="0" smtClean="0"/>
              <a:t>Practice Writing Complex Commentary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78991875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383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dirty="0" smtClean="0"/>
              <a:t>Practice Writing Complex Commentary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340123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17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</TotalTime>
  <Words>434</Words>
  <Application>Microsoft Office PowerPoint</Application>
  <PresentationFormat>On-screen Show (4:3)</PresentationFormat>
  <Paragraphs>74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Argument Paragraph</vt:lpstr>
      <vt:lpstr>Complex Commentary</vt:lpstr>
      <vt:lpstr>Complex Commentary</vt:lpstr>
      <vt:lpstr>Commentary Competition </vt:lpstr>
      <vt:lpstr>Commentary Competition </vt:lpstr>
      <vt:lpstr>Commentary Competition </vt:lpstr>
      <vt:lpstr>Commentary Competition </vt:lpstr>
      <vt:lpstr>Practice Writing Complex Commentary </vt:lpstr>
      <vt:lpstr>Practice Writing Complex Commentary </vt:lpstr>
      <vt:lpstr>Drafting Complex Commentary for Your Argument Paragraph</vt:lpstr>
      <vt:lpstr>Drafting Complex Commentary for Your Argument Paragraph</vt:lpstr>
      <vt:lpstr>Drafting Complex Commentary for Your Argument Paragraph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 Paragraph</dc:title>
  <dc:creator>badkerson</dc:creator>
  <cp:lastModifiedBy>badkerson</cp:lastModifiedBy>
  <cp:revision>6</cp:revision>
  <dcterms:created xsi:type="dcterms:W3CDTF">2016-10-06T14:05:02Z</dcterms:created>
  <dcterms:modified xsi:type="dcterms:W3CDTF">2016-10-06T14:43:20Z</dcterms:modified>
</cp:coreProperties>
</file>