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97" r:id="rId4"/>
    <p:sldId id="298" r:id="rId5"/>
    <p:sldId id="304" r:id="rId6"/>
    <p:sldId id="299" r:id="rId7"/>
    <p:sldId id="300" r:id="rId8"/>
    <p:sldId id="302" r:id="rId9"/>
    <p:sldId id="301" r:id="rId10"/>
    <p:sldId id="282" r:id="rId11"/>
    <p:sldId id="283" r:id="rId12"/>
    <p:sldId id="284" r:id="rId13"/>
    <p:sldId id="285" r:id="rId14"/>
    <p:sldId id="287" r:id="rId15"/>
    <p:sldId id="289" r:id="rId16"/>
    <p:sldId id="290" r:id="rId17"/>
    <p:sldId id="291" r:id="rId18"/>
    <p:sldId id="292" r:id="rId19"/>
    <p:sldId id="303" r:id="rId20"/>
    <p:sldId id="293" r:id="rId21"/>
    <p:sldId id="294" r:id="rId22"/>
    <p:sldId id="29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97E55-2620-427D-8728-5CE5E61166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174E2C-87EE-41D4-8526-54C54D8B3FDB}">
      <dgm:prSet/>
      <dgm:spPr/>
      <dgm:t>
        <a:bodyPr/>
        <a:lstStyle/>
        <a:p>
          <a:pPr rtl="0"/>
          <a:r>
            <a:rPr lang="en-US" dirty="0" smtClean="0"/>
            <a:t>An opinion that is a matter of personal experience and values that must be backed up with evidence.  Others can disagree with this claim.  Also known as opinion.</a:t>
          </a:r>
          <a:endParaRPr lang="en-US" dirty="0"/>
        </a:p>
      </dgm:t>
    </dgm:pt>
    <dgm:pt modelId="{C08321A9-2F7B-497F-97AC-C63682A64D4C}" type="parTrans" cxnId="{006B4745-BF1F-40AA-91F4-AC881077837B}">
      <dgm:prSet/>
      <dgm:spPr/>
      <dgm:t>
        <a:bodyPr/>
        <a:lstStyle/>
        <a:p>
          <a:endParaRPr lang="en-US"/>
        </a:p>
      </dgm:t>
    </dgm:pt>
    <dgm:pt modelId="{691F7602-DCB5-488B-A0B2-F727B1A8C29C}" type="sibTrans" cxnId="{006B4745-BF1F-40AA-91F4-AC881077837B}">
      <dgm:prSet/>
      <dgm:spPr/>
      <dgm:t>
        <a:bodyPr/>
        <a:lstStyle/>
        <a:p>
          <a:endParaRPr lang="en-US"/>
        </a:p>
      </dgm:t>
    </dgm:pt>
    <dgm:pt modelId="{CB5F4D2D-BDD9-4463-AC7A-1AA5B8D36874}" type="pres">
      <dgm:prSet presAssocID="{F7997E55-2620-427D-8728-5CE5E61166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5120B-1976-4CC6-B24B-8CE7C466535C}" type="pres">
      <dgm:prSet presAssocID="{A6174E2C-87EE-41D4-8526-54C54D8B3F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B4745-BF1F-40AA-91F4-AC881077837B}" srcId="{F7997E55-2620-427D-8728-5CE5E6116684}" destId="{A6174E2C-87EE-41D4-8526-54C54D8B3FDB}" srcOrd="0" destOrd="0" parTransId="{C08321A9-2F7B-497F-97AC-C63682A64D4C}" sibTransId="{691F7602-DCB5-488B-A0B2-F727B1A8C29C}"/>
    <dgm:cxn modelId="{D81A3287-6603-4771-872C-DDED258DB005}" type="presOf" srcId="{A6174E2C-87EE-41D4-8526-54C54D8B3FDB}" destId="{8725120B-1976-4CC6-B24B-8CE7C466535C}" srcOrd="0" destOrd="0" presId="urn:microsoft.com/office/officeart/2005/8/layout/vList2"/>
    <dgm:cxn modelId="{DAA6C83A-62CA-489F-8759-DA960EDFD3DC}" type="presOf" srcId="{F7997E55-2620-427D-8728-5CE5E6116684}" destId="{CB5F4D2D-BDD9-4463-AC7A-1AA5B8D36874}" srcOrd="0" destOrd="0" presId="urn:microsoft.com/office/officeart/2005/8/layout/vList2"/>
    <dgm:cxn modelId="{96AF3F1E-2A86-48D8-93AF-6885FCC4F080}" type="presParOf" srcId="{CB5F4D2D-BDD9-4463-AC7A-1AA5B8D36874}" destId="{8725120B-1976-4CC6-B24B-8CE7C46653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E25E95-9880-4E86-943E-202831596965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F6FA7A-5D12-4AC3-A372-DCB915151D6F}">
      <dgm:prSet/>
      <dgm:spPr/>
      <dgm:t>
        <a:bodyPr/>
        <a:lstStyle/>
        <a:p>
          <a:pPr rtl="0"/>
          <a:r>
            <a:rPr lang="en-US" smtClean="0"/>
            <a:t>A group of sentences that focuses on a single idea.</a:t>
          </a:r>
          <a:endParaRPr lang="en-US"/>
        </a:p>
      </dgm:t>
    </dgm:pt>
    <dgm:pt modelId="{2C175B68-A15B-41B9-BDF3-3ABE03EED246}" type="parTrans" cxnId="{B918FD19-B056-415B-849A-C6E4F94087EC}">
      <dgm:prSet/>
      <dgm:spPr/>
      <dgm:t>
        <a:bodyPr/>
        <a:lstStyle/>
        <a:p>
          <a:endParaRPr lang="en-US"/>
        </a:p>
      </dgm:t>
    </dgm:pt>
    <dgm:pt modelId="{25FC73A0-C113-4089-8C69-15F3E22092C7}" type="sibTrans" cxnId="{B918FD19-B056-415B-849A-C6E4F94087EC}">
      <dgm:prSet/>
      <dgm:spPr/>
      <dgm:t>
        <a:bodyPr/>
        <a:lstStyle/>
        <a:p>
          <a:endParaRPr lang="en-US"/>
        </a:p>
      </dgm:t>
    </dgm:pt>
    <dgm:pt modelId="{F1166B2B-AB80-4998-801C-A91914BE0FBD}">
      <dgm:prSet/>
      <dgm:spPr/>
      <dgm:t>
        <a:bodyPr/>
        <a:lstStyle/>
        <a:p>
          <a:pPr rtl="0"/>
          <a:r>
            <a:rPr lang="en-US" smtClean="0"/>
            <a:t>The sentences are presented to the reader in a logical order so the reader understands the writer’s thinking.</a:t>
          </a:r>
          <a:endParaRPr lang="en-US"/>
        </a:p>
      </dgm:t>
    </dgm:pt>
    <dgm:pt modelId="{F06DD21C-A2A8-4EA3-8D8D-095C0348BDDB}" type="parTrans" cxnId="{AB1E5F30-969A-4024-9EB9-6694299FF08A}">
      <dgm:prSet/>
      <dgm:spPr/>
      <dgm:t>
        <a:bodyPr/>
        <a:lstStyle/>
        <a:p>
          <a:endParaRPr lang="en-US"/>
        </a:p>
      </dgm:t>
    </dgm:pt>
    <dgm:pt modelId="{3B32153B-76F7-4053-A858-01304F222DEE}" type="sibTrans" cxnId="{AB1E5F30-969A-4024-9EB9-6694299FF08A}">
      <dgm:prSet/>
      <dgm:spPr/>
      <dgm:t>
        <a:bodyPr/>
        <a:lstStyle/>
        <a:p>
          <a:endParaRPr lang="en-US"/>
        </a:p>
      </dgm:t>
    </dgm:pt>
    <dgm:pt modelId="{97B5B411-8711-4541-BD4F-D7D46A42C818}">
      <dgm:prSet/>
      <dgm:spPr/>
      <dgm:t>
        <a:bodyPr/>
        <a:lstStyle/>
        <a:p>
          <a:pPr rtl="0"/>
          <a:r>
            <a:rPr lang="en-US" smtClean="0"/>
            <a:t>Begins with a clear statement of what the paragraph will be about.</a:t>
          </a:r>
          <a:endParaRPr lang="en-US"/>
        </a:p>
      </dgm:t>
    </dgm:pt>
    <dgm:pt modelId="{EE5A407F-CB61-4E7D-943F-073FC6D5BF41}" type="parTrans" cxnId="{0A121CAD-71BF-4F67-BF0B-27AC37E295B2}">
      <dgm:prSet/>
      <dgm:spPr/>
      <dgm:t>
        <a:bodyPr/>
        <a:lstStyle/>
        <a:p>
          <a:endParaRPr lang="en-US"/>
        </a:p>
      </dgm:t>
    </dgm:pt>
    <dgm:pt modelId="{F77ACD23-F96B-4289-8B58-787011477109}" type="sibTrans" cxnId="{0A121CAD-71BF-4F67-BF0B-27AC37E295B2}">
      <dgm:prSet/>
      <dgm:spPr/>
      <dgm:t>
        <a:bodyPr/>
        <a:lstStyle/>
        <a:p>
          <a:endParaRPr lang="en-US"/>
        </a:p>
      </dgm:t>
    </dgm:pt>
    <dgm:pt modelId="{0048B175-E44B-4FC8-BA2A-84AA2136CF59}" type="pres">
      <dgm:prSet presAssocID="{4FE25E95-9880-4E86-943E-20283159696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CE02B10-917B-42EA-8A9A-0B90CA098BFF}" type="pres">
      <dgm:prSet presAssocID="{4FE25E95-9880-4E86-943E-202831596965}" presName="pyramid" presStyleLbl="node1" presStyleIdx="0" presStyleCnt="1"/>
      <dgm:spPr/>
    </dgm:pt>
    <dgm:pt modelId="{50E9C748-D62A-4FF0-95CA-6BCF5BB09822}" type="pres">
      <dgm:prSet presAssocID="{4FE25E95-9880-4E86-943E-202831596965}" presName="theList" presStyleCnt="0"/>
      <dgm:spPr/>
    </dgm:pt>
    <dgm:pt modelId="{FC1F7E8A-1C24-44A9-BDFD-FF9321BB8D00}" type="pres">
      <dgm:prSet presAssocID="{91F6FA7A-5D12-4AC3-A372-DCB915151D6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F8829-E097-413B-810B-146B972DED4C}" type="pres">
      <dgm:prSet presAssocID="{91F6FA7A-5D12-4AC3-A372-DCB915151D6F}" presName="aSpace" presStyleCnt="0"/>
      <dgm:spPr/>
    </dgm:pt>
    <dgm:pt modelId="{69E529B5-5401-4973-B854-E7ABB1E8DEB4}" type="pres">
      <dgm:prSet presAssocID="{F1166B2B-AB80-4998-801C-A91914BE0FB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F4243-E4DF-43A0-A2EC-8C45E3846E23}" type="pres">
      <dgm:prSet presAssocID="{F1166B2B-AB80-4998-801C-A91914BE0FBD}" presName="aSpace" presStyleCnt="0"/>
      <dgm:spPr/>
    </dgm:pt>
    <dgm:pt modelId="{61690B87-D11F-4F31-A759-773722D9287E}" type="pres">
      <dgm:prSet presAssocID="{97B5B411-8711-4541-BD4F-D7D46A42C81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DDB7A-CE07-4BE6-96FF-2A3AA8EE6A66}" type="pres">
      <dgm:prSet presAssocID="{97B5B411-8711-4541-BD4F-D7D46A42C818}" presName="aSpace" presStyleCnt="0"/>
      <dgm:spPr/>
    </dgm:pt>
  </dgm:ptLst>
  <dgm:cxnLst>
    <dgm:cxn modelId="{3D87C7AA-1789-4C66-9949-834BF1BC5368}" type="presOf" srcId="{97B5B411-8711-4541-BD4F-D7D46A42C818}" destId="{61690B87-D11F-4F31-A759-773722D9287E}" srcOrd="0" destOrd="0" presId="urn:microsoft.com/office/officeart/2005/8/layout/pyramid2"/>
    <dgm:cxn modelId="{AB1E5F30-969A-4024-9EB9-6694299FF08A}" srcId="{4FE25E95-9880-4E86-943E-202831596965}" destId="{F1166B2B-AB80-4998-801C-A91914BE0FBD}" srcOrd="1" destOrd="0" parTransId="{F06DD21C-A2A8-4EA3-8D8D-095C0348BDDB}" sibTransId="{3B32153B-76F7-4053-A858-01304F222DEE}"/>
    <dgm:cxn modelId="{34A67296-FCBF-4BC7-937D-4A0FCC54E897}" type="presOf" srcId="{4FE25E95-9880-4E86-943E-202831596965}" destId="{0048B175-E44B-4FC8-BA2A-84AA2136CF59}" srcOrd="0" destOrd="0" presId="urn:microsoft.com/office/officeart/2005/8/layout/pyramid2"/>
    <dgm:cxn modelId="{B918FD19-B056-415B-849A-C6E4F94087EC}" srcId="{4FE25E95-9880-4E86-943E-202831596965}" destId="{91F6FA7A-5D12-4AC3-A372-DCB915151D6F}" srcOrd="0" destOrd="0" parTransId="{2C175B68-A15B-41B9-BDF3-3ABE03EED246}" sibTransId="{25FC73A0-C113-4089-8C69-15F3E22092C7}"/>
    <dgm:cxn modelId="{0A121CAD-71BF-4F67-BF0B-27AC37E295B2}" srcId="{4FE25E95-9880-4E86-943E-202831596965}" destId="{97B5B411-8711-4541-BD4F-D7D46A42C818}" srcOrd="2" destOrd="0" parTransId="{EE5A407F-CB61-4E7D-943F-073FC6D5BF41}" sibTransId="{F77ACD23-F96B-4289-8B58-787011477109}"/>
    <dgm:cxn modelId="{BAB1C6EB-4773-45FA-95BB-EFA84B95C864}" type="presOf" srcId="{91F6FA7A-5D12-4AC3-A372-DCB915151D6F}" destId="{FC1F7E8A-1C24-44A9-BDFD-FF9321BB8D00}" srcOrd="0" destOrd="0" presId="urn:microsoft.com/office/officeart/2005/8/layout/pyramid2"/>
    <dgm:cxn modelId="{ADBB78CD-55E1-4379-A438-1564A88B76D6}" type="presOf" srcId="{F1166B2B-AB80-4998-801C-A91914BE0FBD}" destId="{69E529B5-5401-4973-B854-E7ABB1E8DEB4}" srcOrd="0" destOrd="0" presId="urn:microsoft.com/office/officeart/2005/8/layout/pyramid2"/>
    <dgm:cxn modelId="{8788A537-B543-4C0A-93AC-BC01932B758E}" type="presParOf" srcId="{0048B175-E44B-4FC8-BA2A-84AA2136CF59}" destId="{1CE02B10-917B-42EA-8A9A-0B90CA098BFF}" srcOrd="0" destOrd="0" presId="urn:microsoft.com/office/officeart/2005/8/layout/pyramid2"/>
    <dgm:cxn modelId="{332E2192-2BC9-4726-8EC7-7537ECB092F9}" type="presParOf" srcId="{0048B175-E44B-4FC8-BA2A-84AA2136CF59}" destId="{50E9C748-D62A-4FF0-95CA-6BCF5BB09822}" srcOrd="1" destOrd="0" presId="urn:microsoft.com/office/officeart/2005/8/layout/pyramid2"/>
    <dgm:cxn modelId="{3DD14CA2-FBFA-4B45-BA1E-C430A4E2085A}" type="presParOf" srcId="{50E9C748-D62A-4FF0-95CA-6BCF5BB09822}" destId="{FC1F7E8A-1C24-44A9-BDFD-FF9321BB8D00}" srcOrd="0" destOrd="0" presId="urn:microsoft.com/office/officeart/2005/8/layout/pyramid2"/>
    <dgm:cxn modelId="{3F17C02E-3DDF-42D7-9288-4118F4C7ADC9}" type="presParOf" srcId="{50E9C748-D62A-4FF0-95CA-6BCF5BB09822}" destId="{7C1F8829-E097-413B-810B-146B972DED4C}" srcOrd="1" destOrd="0" presId="urn:microsoft.com/office/officeart/2005/8/layout/pyramid2"/>
    <dgm:cxn modelId="{CD5FEE09-C553-48E7-BD5B-8C6F5AEE68E2}" type="presParOf" srcId="{50E9C748-D62A-4FF0-95CA-6BCF5BB09822}" destId="{69E529B5-5401-4973-B854-E7ABB1E8DEB4}" srcOrd="2" destOrd="0" presId="urn:microsoft.com/office/officeart/2005/8/layout/pyramid2"/>
    <dgm:cxn modelId="{8834CB41-8C77-4A64-8F5F-20A24CF478AC}" type="presParOf" srcId="{50E9C748-D62A-4FF0-95CA-6BCF5BB09822}" destId="{F52F4243-E4DF-43A0-A2EC-8C45E3846E23}" srcOrd="3" destOrd="0" presId="urn:microsoft.com/office/officeart/2005/8/layout/pyramid2"/>
    <dgm:cxn modelId="{3517671E-5527-44AF-A8A2-B326BC7736A0}" type="presParOf" srcId="{50E9C748-D62A-4FF0-95CA-6BCF5BB09822}" destId="{61690B87-D11F-4F31-A759-773722D9287E}" srcOrd="4" destOrd="0" presId="urn:microsoft.com/office/officeart/2005/8/layout/pyramid2"/>
    <dgm:cxn modelId="{5BCF9D15-B915-4F9D-9262-14E7CC2EA494}" type="presParOf" srcId="{50E9C748-D62A-4FF0-95CA-6BCF5BB09822}" destId="{06FDDB7A-CE07-4BE6-96FF-2A3AA8EE6A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D789CE-09CB-43E7-BFA0-71341B378B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61BABEA-833D-4D70-9337-0DAD8197E0C0}">
      <dgm:prSet/>
      <dgm:spPr/>
      <dgm:t>
        <a:bodyPr/>
        <a:lstStyle/>
        <a:p>
          <a:pPr rtl="0"/>
          <a:r>
            <a:rPr lang="en-US" smtClean="0"/>
            <a:t>Fill out the Analyzing Arguments graphic organizer while watching two different videos</a:t>
          </a:r>
          <a:endParaRPr lang="en-US"/>
        </a:p>
      </dgm:t>
    </dgm:pt>
    <dgm:pt modelId="{891B6765-9959-477C-BAAC-FFEE6E95656A}" type="parTrans" cxnId="{A73BAFDB-E594-42C4-B849-1F5F6BC70B59}">
      <dgm:prSet/>
      <dgm:spPr/>
      <dgm:t>
        <a:bodyPr/>
        <a:lstStyle/>
        <a:p>
          <a:endParaRPr lang="en-US"/>
        </a:p>
      </dgm:t>
    </dgm:pt>
    <dgm:pt modelId="{06850395-8733-4251-A445-88E940F13CBD}" type="sibTrans" cxnId="{A73BAFDB-E594-42C4-B849-1F5F6BC70B59}">
      <dgm:prSet/>
      <dgm:spPr/>
      <dgm:t>
        <a:bodyPr/>
        <a:lstStyle/>
        <a:p>
          <a:endParaRPr lang="en-US"/>
        </a:p>
      </dgm:t>
    </dgm:pt>
    <dgm:pt modelId="{15389A20-53AC-42F2-85C4-28EA09612154}" type="pres">
      <dgm:prSet presAssocID="{C5D789CE-09CB-43E7-BFA0-71341B378B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72299-F487-47C1-892D-79D46BAFCD2F}" type="pres">
      <dgm:prSet presAssocID="{361BABEA-833D-4D70-9337-0DAD8197E0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BAFDB-E594-42C4-B849-1F5F6BC70B59}" srcId="{C5D789CE-09CB-43E7-BFA0-71341B378BEC}" destId="{361BABEA-833D-4D70-9337-0DAD8197E0C0}" srcOrd="0" destOrd="0" parTransId="{891B6765-9959-477C-BAAC-FFEE6E95656A}" sibTransId="{06850395-8733-4251-A445-88E940F13CBD}"/>
    <dgm:cxn modelId="{0D453C6C-0C5B-4E38-8320-21B2FC606BC9}" type="presOf" srcId="{361BABEA-833D-4D70-9337-0DAD8197E0C0}" destId="{CB772299-F487-47C1-892D-79D46BAFCD2F}" srcOrd="0" destOrd="0" presId="urn:microsoft.com/office/officeart/2005/8/layout/vList2"/>
    <dgm:cxn modelId="{C41847C0-B85D-4BF1-9FE0-A828015FCDA1}" type="presOf" srcId="{C5D789CE-09CB-43E7-BFA0-71341B378BEC}" destId="{15389A20-53AC-42F2-85C4-28EA09612154}" srcOrd="0" destOrd="0" presId="urn:microsoft.com/office/officeart/2005/8/layout/vList2"/>
    <dgm:cxn modelId="{EA424CA6-294A-4FA2-826A-8609DE60E93F}" type="presParOf" srcId="{15389A20-53AC-42F2-85C4-28EA09612154}" destId="{CB772299-F487-47C1-892D-79D46BAFC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95CFC2-9303-46C4-97F8-CA9D8339E6FE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D5CD88-535D-46F1-918E-A42901935922}">
      <dgm:prSet custT="1"/>
      <dgm:spPr/>
      <dgm:t>
        <a:bodyPr/>
        <a:lstStyle/>
        <a:p>
          <a:pPr rtl="0"/>
          <a:r>
            <a:rPr lang="en-US" sz="2400" dirty="0" smtClean="0"/>
            <a:t>Assess how well the videos explained their evidence</a:t>
          </a:r>
          <a:r>
            <a:rPr lang="en-US" sz="1400" dirty="0" smtClean="0"/>
            <a:t>.</a:t>
          </a:r>
          <a:endParaRPr lang="en-US" sz="1400" dirty="0"/>
        </a:p>
      </dgm:t>
    </dgm:pt>
    <dgm:pt modelId="{CDD6F708-824D-4937-90B3-8589D0C7DA22}" type="parTrans" cxnId="{65C21B83-F03B-474B-92C9-3B4304AC8048}">
      <dgm:prSet/>
      <dgm:spPr/>
      <dgm:t>
        <a:bodyPr/>
        <a:lstStyle/>
        <a:p>
          <a:endParaRPr lang="en-US"/>
        </a:p>
      </dgm:t>
    </dgm:pt>
    <dgm:pt modelId="{D1C59CB6-4C44-4AB7-9F20-0A24B9E7B80E}" type="sibTrans" cxnId="{65C21B83-F03B-474B-92C9-3B4304AC8048}">
      <dgm:prSet/>
      <dgm:spPr/>
      <dgm:t>
        <a:bodyPr/>
        <a:lstStyle/>
        <a:p>
          <a:endParaRPr lang="en-US"/>
        </a:p>
      </dgm:t>
    </dgm:pt>
    <dgm:pt modelId="{3F435CC3-7089-4986-8CEF-5EDAC0CEF2F5}">
      <dgm:prSet custT="1"/>
      <dgm:spPr/>
      <dgm:t>
        <a:bodyPr/>
        <a:lstStyle/>
        <a:p>
          <a:pPr rtl="0"/>
          <a:r>
            <a:rPr lang="en-US" sz="2400" dirty="0" smtClean="0"/>
            <a:t>Define </a:t>
          </a:r>
          <a:r>
            <a:rPr lang="en-US" sz="2400" i="1" dirty="0" smtClean="0"/>
            <a:t>commentary</a:t>
          </a:r>
          <a:r>
            <a:rPr lang="en-US" sz="2400" dirty="0" smtClean="0"/>
            <a:t> using the </a:t>
          </a:r>
          <a:r>
            <a:rPr lang="en-US" sz="2400" b="1" dirty="0" smtClean="0"/>
            <a:t>Argument Concepts Anchor Chart</a:t>
          </a:r>
          <a:r>
            <a:rPr lang="en-US" sz="1400" b="1" dirty="0" smtClean="0"/>
            <a:t>.</a:t>
          </a:r>
          <a:endParaRPr lang="en-US" sz="1400" dirty="0"/>
        </a:p>
      </dgm:t>
    </dgm:pt>
    <dgm:pt modelId="{A970EE4A-DFFE-4926-BF4B-1E5363F1FF89}" type="parTrans" cxnId="{B70FE942-C193-4E34-ACDA-249B8CA6689A}">
      <dgm:prSet/>
      <dgm:spPr/>
      <dgm:t>
        <a:bodyPr/>
        <a:lstStyle/>
        <a:p>
          <a:endParaRPr lang="en-US"/>
        </a:p>
      </dgm:t>
    </dgm:pt>
    <dgm:pt modelId="{83A78349-8F40-4593-B37C-D58E1EB516D4}" type="sibTrans" cxnId="{B70FE942-C193-4E34-ACDA-249B8CA6689A}">
      <dgm:prSet/>
      <dgm:spPr/>
      <dgm:t>
        <a:bodyPr/>
        <a:lstStyle/>
        <a:p>
          <a:endParaRPr lang="en-US"/>
        </a:p>
      </dgm:t>
    </dgm:pt>
    <dgm:pt modelId="{4B4DAAFE-6D5C-488C-BF98-145CD67B7A7A}">
      <dgm:prSet custT="1"/>
      <dgm:spPr/>
      <dgm:t>
        <a:bodyPr/>
        <a:lstStyle/>
        <a:p>
          <a:pPr rtl="0"/>
          <a:r>
            <a:rPr lang="en-US" sz="2400" dirty="0" smtClean="0"/>
            <a:t>Who had the more persuasive/convincing argument and why? </a:t>
          </a:r>
          <a:endParaRPr lang="en-US" sz="2400" dirty="0"/>
        </a:p>
      </dgm:t>
    </dgm:pt>
    <dgm:pt modelId="{6D2269C7-68AD-4ED8-A5CD-E53690480D62}" type="parTrans" cxnId="{F7CE64ED-2E4B-486F-823A-3404C738D036}">
      <dgm:prSet/>
      <dgm:spPr/>
      <dgm:t>
        <a:bodyPr/>
        <a:lstStyle/>
        <a:p>
          <a:endParaRPr lang="en-US"/>
        </a:p>
      </dgm:t>
    </dgm:pt>
    <dgm:pt modelId="{1E447E8F-4CE7-4921-890F-7816B9CCF510}" type="sibTrans" cxnId="{F7CE64ED-2E4B-486F-823A-3404C738D036}">
      <dgm:prSet/>
      <dgm:spPr/>
      <dgm:t>
        <a:bodyPr/>
        <a:lstStyle/>
        <a:p>
          <a:endParaRPr lang="en-US"/>
        </a:p>
      </dgm:t>
    </dgm:pt>
    <dgm:pt modelId="{AAAC7E59-9A14-451C-8330-A54E13B7D1D6}" type="pres">
      <dgm:prSet presAssocID="{F495CFC2-9303-46C4-97F8-CA9D8339E6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448F0F-6607-4736-9441-14E36DEE4377}" type="pres">
      <dgm:prSet presAssocID="{88D5CD88-535D-46F1-918E-A429019359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6AD93-C0D8-4E04-B432-260BEDB27EBA}" type="pres">
      <dgm:prSet presAssocID="{D1C59CB6-4C44-4AB7-9F20-0A24B9E7B80E}" presName="sibTrans" presStyleCnt="0"/>
      <dgm:spPr/>
    </dgm:pt>
    <dgm:pt modelId="{4A2044A0-82BD-4803-BF9C-AAF37DD5163E}" type="pres">
      <dgm:prSet presAssocID="{3F435CC3-7089-4986-8CEF-5EDAC0CEF2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6F0D-44F0-46CC-94CE-E4EF1A5AFB89}" type="pres">
      <dgm:prSet presAssocID="{83A78349-8F40-4593-B37C-D58E1EB516D4}" presName="sibTrans" presStyleCnt="0"/>
      <dgm:spPr/>
    </dgm:pt>
    <dgm:pt modelId="{26349181-C9FB-436B-833D-34A5AA5C129A}" type="pres">
      <dgm:prSet presAssocID="{4B4DAAFE-6D5C-488C-BF98-145CD67B7A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0FE942-C193-4E34-ACDA-249B8CA6689A}" srcId="{F495CFC2-9303-46C4-97F8-CA9D8339E6FE}" destId="{3F435CC3-7089-4986-8CEF-5EDAC0CEF2F5}" srcOrd="1" destOrd="0" parTransId="{A970EE4A-DFFE-4926-BF4B-1E5363F1FF89}" sibTransId="{83A78349-8F40-4593-B37C-D58E1EB516D4}"/>
    <dgm:cxn modelId="{F633C6A9-C347-42F6-A81F-5B2429EE4716}" type="presOf" srcId="{88D5CD88-535D-46F1-918E-A42901935922}" destId="{5C448F0F-6607-4736-9441-14E36DEE4377}" srcOrd="0" destOrd="0" presId="urn:microsoft.com/office/officeart/2005/8/layout/hList6"/>
    <dgm:cxn modelId="{B18ED71F-CDCD-4132-8D9E-3E21448D489C}" type="presOf" srcId="{4B4DAAFE-6D5C-488C-BF98-145CD67B7A7A}" destId="{26349181-C9FB-436B-833D-34A5AA5C129A}" srcOrd="0" destOrd="0" presId="urn:microsoft.com/office/officeart/2005/8/layout/hList6"/>
    <dgm:cxn modelId="{E0506152-A0D6-42DD-BE95-EA6360D1FFAD}" type="presOf" srcId="{F495CFC2-9303-46C4-97F8-CA9D8339E6FE}" destId="{AAAC7E59-9A14-451C-8330-A54E13B7D1D6}" srcOrd="0" destOrd="0" presId="urn:microsoft.com/office/officeart/2005/8/layout/hList6"/>
    <dgm:cxn modelId="{65C21B83-F03B-474B-92C9-3B4304AC8048}" srcId="{F495CFC2-9303-46C4-97F8-CA9D8339E6FE}" destId="{88D5CD88-535D-46F1-918E-A42901935922}" srcOrd="0" destOrd="0" parTransId="{CDD6F708-824D-4937-90B3-8589D0C7DA22}" sibTransId="{D1C59CB6-4C44-4AB7-9F20-0A24B9E7B80E}"/>
    <dgm:cxn modelId="{F7CE64ED-2E4B-486F-823A-3404C738D036}" srcId="{F495CFC2-9303-46C4-97F8-CA9D8339E6FE}" destId="{4B4DAAFE-6D5C-488C-BF98-145CD67B7A7A}" srcOrd="2" destOrd="0" parTransId="{6D2269C7-68AD-4ED8-A5CD-E53690480D62}" sibTransId="{1E447E8F-4CE7-4921-890F-7816B9CCF510}"/>
    <dgm:cxn modelId="{48E0EC17-7E62-4317-AEC0-FF2EAB4DEE93}" type="presOf" srcId="{3F435CC3-7089-4986-8CEF-5EDAC0CEF2F5}" destId="{4A2044A0-82BD-4803-BF9C-AAF37DD5163E}" srcOrd="0" destOrd="0" presId="urn:microsoft.com/office/officeart/2005/8/layout/hList6"/>
    <dgm:cxn modelId="{2D1F6D6D-C1CB-4ACE-8CB6-7D078C7F8967}" type="presParOf" srcId="{AAAC7E59-9A14-451C-8330-A54E13B7D1D6}" destId="{5C448F0F-6607-4736-9441-14E36DEE4377}" srcOrd="0" destOrd="0" presId="urn:microsoft.com/office/officeart/2005/8/layout/hList6"/>
    <dgm:cxn modelId="{FECFB877-844D-4C06-BE08-B9E1993B43A1}" type="presParOf" srcId="{AAAC7E59-9A14-451C-8330-A54E13B7D1D6}" destId="{A216AD93-C0D8-4E04-B432-260BEDB27EBA}" srcOrd="1" destOrd="0" presId="urn:microsoft.com/office/officeart/2005/8/layout/hList6"/>
    <dgm:cxn modelId="{B12E71BC-0EB1-4E0A-AFDE-EBDE324B85EA}" type="presParOf" srcId="{AAAC7E59-9A14-451C-8330-A54E13B7D1D6}" destId="{4A2044A0-82BD-4803-BF9C-AAF37DD5163E}" srcOrd="2" destOrd="0" presId="urn:microsoft.com/office/officeart/2005/8/layout/hList6"/>
    <dgm:cxn modelId="{F0491FFD-22B0-4B8A-8A4B-103277A6C82C}" type="presParOf" srcId="{AAAC7E59-9A14-451C-8330-A54E13B7D1D6}" destId="{22BC6F0D-44F0-46CC-94CE-E4EF1A5AFB89}" srcOrd="3" destOrd="0" presId="urn:microsoft.com/office/officeart/2005/8/layout/hList6"/>
    <dgm:cxn modelId="{BEC6D5F0-60EE-494A-A660-C1AAA859DD59}" type="presParOf" srcId="{AAAC7E59-9A14-451C-8330-A54E13B7D1D6}" destId="{26349181-C9FB-436B-833D-34A5AA5C129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B9A944-CB6A-43F6-BEEF-31529459B25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8FCD43D-345C-4C98-A189-564000481352}">
      <dgm:prSet/>
      <dgm:spPr/>
      <dgm:t>
        <a:bodyPr/>
        <a:lstStyle/>
        <a:p>
          <a:pPr rtl="0"/>
          <a:r>
            <a:rPr lang="en-US" smtClean="0"/>
            <a:t>What’s the difference between fact and opinion?</a:t>
          </a:r>
          <a:endParaRPr lang="en-US"/>
        </a:p>
      </dgm:t>
    </dgm:pt>
    <dgm:pt modelId="{9EAAA2CA-C11E-4FB9-83EE-FE95BE8E92D7}" type="parTrans" cxnId="{5F261B1C-B36A-4704-8F69-81B3C3DB928A}">
      <dgm:prSet/>
      <dgm:spPr/>
      <dgm:t>
        <a:bodyPr/>
        <a:lstStyle/>
        <a:p>
          <a:endParaRPr lang="en-US"/>
        </a:p>
      </dgm:t>
    </dgm:pt>
    <dgm:pt modelId="{8AB51D5A-3AB3-4B6E-8F1F-54EED173340A}" type="sibTrans" cxnId="{5F261B1C-B36A-4704-8F69-81B3C3DB928A}">
      <dgm:prSet/>
      <dgm:spPr/>
      <dgm:t>
        <a:bodyPr/>
        <a:lstStyle/>
        <a:p>
          <a:endParaRPr lang="en-US"/>
        </a:p>
      </dgm:t>
    </dgm:pt>
    <dgm:pt modelId="{F4F23C0D-0CD5-4907-9572-AD9DF9866461}" type="pres">
      <dgm:prSet presAssocID="{3BB9A944-CB6A-43F6-BEEF-31529459B2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A321D-CCEC-4512-A136-E2669685E3E2}" type="pres">
      <dgm:prSet presAssocID="{58FCD43D-345C-4C98-A189-564000481352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B5A27856-E708-41D3-A2F9-FAAE70F13640}" type="presOf" srcId="{3BB9A944-CB6A-43F6-BEEF-31529459B254}" destId="{F4F23C0D-0CD5-4907-9572-AD9DF9866461}" srcOrd="0" destOrd="0" presId="urn:microsoft.com/office/officeart/2005/8/layout/venn1"/>
    <dgm:cxn modelId="{872511C1-87CD-48AC-B2E5-76FC90FFB777}" type="presOf" srcId="{58FCD43D-345C-4C98-A189-564000481352}" destId="{E37A321D-CCEC-4512-A136-E2669685E3E2}" srcOrd="0" destOrd="0" presId="urn:microsoft.com/office/officeart/2005/8/layout/venn1"/>
    <dgm:cxn modelId="{5F261B1C-B36A-4704-8F69-81B3C3DB928A}" srcId="{3BB9A944-CB6A-43F6-BEEF-31529459B254}" destId="{58FCD43D-345C-4C98-A189-564000481352}" srcOrd="0" destOrd="0" parTransId="{9EAAA2CA-C11E-4FB9-83EE-FE95BE8E92D7}" sibTransId="{8AB51D5A-3AB3-4B6E-8F1F-54EED173340A}"/>
    <dgm:cxn modelId="{5990CDB9-F78B-4191-A123-D2439696FCBB}" type="presParOf" srcId="{F4F23C0D-0CD5-4907-9572-AD9DF9866461}" destId="{E37A321D-CCEC-4512-A136-E2669685E3E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AF647F-4340-473F-B2EF-4E2BA6193643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0ABF8F-CC6E-441B-8633-28F949A112B2}">
      <dgm:prSet/>
      <dgm:spPr/>
      <dgm:t>
        <a:bodyPr/>
        <a:lstStyle/>
        <a:p>
          <a:pPr rtl="0"/>
          <a:r>
            <a:rPr lang="en-US" dirty="0" smtClean="0"/>
            <a:t>You are about to engage in an activity where you will make a claim and provide evidence and commentary to support that claim.</a:t>
          </a:r>
          <a:endParaRPr lang="en-US" dirty="0"/>
        </a:p>
      </dgm:t>
    </dgm:pt>
    <dgm:pt modelId="{88F8661D-FFD7-4591-B919-01A6B2409F2B}" type="parTrans" cxnId="{23566A8D-049A-4BE5-9F00-D5AD633D3389}">
      <dgm:prSet/>
      <dgm:spPr/>
      <dgm:t>
        <a:bodyPr/>
        <a:lstStyle/>
        <a:p>
          <a:endParaRPr lang="en-US"/>
        </a:p>
      </dgm:t>
    </dgm:pt>
    <dgm:pt modelId="{3F6AB959-4AA5-4722-9F05-164717C4C969}" type="sibTrans" cxnId="{23566A8D-049A-4BE5-9F00-D5AD633D3389}">
      <dgm:prSet/>
      <dgm:spPr/>
      <dgm:t>
        <a:bodyPr/>
        <a:lstStyle/>
        <a:p>
          <a:endParaRPr lang="en-US"/>
        </a:p>
      </dgm:t>
    </dgm:pt>
    <dgm:pt modelId="{DFB3193D-607D-4E03-8D32-56B1C1118774}">
      <dgm:prSet/>
      <dgm:spPr/>
      <dgm:t>
        <a:bodyPr/>
        <a:lstStyle/>
        <a:p>
          <a:pPr rtl="0"/>
          <a:r>
            <a:rPr lang="en-US" dirty="0" smtClean="0"/>
            <a:t>When you’ve finished recording your claims, evidence, and commentary, you’ll “vote with your feet” and share your arguments.  </a:t>
          </a:r>
          <a:endParaRPr lang="en-US" dirty="0"/>
        </a:p>
      </dgm:t>
    </dgm:pt>
    <dgm:pt modelId="{DC905386-0B81-48A2-87E5-C895397953CD}" type="parTrans" cxnId="{BF6BFC01-78D4-4D3E-9F6D-B8AB3DD7696D}">
      <dgm:prSet/>
      <dgm:spPr/>
      <dgm:t>
        <a:bodyPr/>
        <a:lstStyle/>
        <a:p>
          <a:endParaRPr lang="en-US"/>
        </a:p>
      </dgm:t>
    </dgm:pt>
    <dgm:pt modelId="{AE32943C-2229-4AE1-B10C-99C903703BAE}" type="sibTrans" cxnId="{BF6BFC01-78D4-4D3E-9F6D-B8AB3DD7696D}">
      <dgm:prSet/>
      <dgm:spPr/>
      <dgm:t>
        <a:bodyPr/>
        <a:lstStyle/>
        <a:p>
          <a:endParaRPr lang="en-US"/>
        </a:p>
      </dgm:t>
    </dgm:pt>
    <dgm:pt modelId="{FF5A3A34-3B69-43E9-A0DD-06BF1CA49D5E}" type="pres">
      <dgm:prSet presAssocID="{49AF647F-4340-473F-B2EF-4E2BA61936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D9BF9-97C0-48D0-9445-40FB79C41932}" type="pres">
      <dgm:prSet presAssocID="{BD0ABF8F-CC6E-441B-8633-28F949A112B2}" presName="hierRoot1" presStyleCnt="0">
        <dgm:presLayoutVars>
          <dgm:hierBranch val="init"/>
        </dgm:presLayoutVars>
      </dgm:prSet>
      <dgm:spPr/>
    </dgm:pt>
    <dgm:pt modelId="{6E3DB15F-7B84-4057-B562-7855736864EE}" type="pres">
      <dgm:prSet presAssocID="{BD0ABF8F-CC6E-441B-8633-28F949A112B2}" presName="rootComposite1" presStyleCnt="0"/>
      <dgm:spPr/>
    </dgm:pt>
    <dgm:pt modelId="{EA5430E2-F105-4129-B961-0C7828CC3091}" type="pres">
      <dgm:prSet presAssocID="{BD0ABF8F-CC6E-441B-8633-28F949A112B2}" presName="rootText1" presStyleLbl="node0" presStyleIdx="0" presStyleCnt="2" custScaleY="2442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074496-75A3-4705-A97F-062DE2BC593E}" type="pres">
      <dgm:prSet presAssocID="{BD0ABF8F-CC6E-441B-8633-28F949A112B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2349CD-C4A9-4536-BB77-9F43C4ADC50B}" type="pres">
      <dgm:prSet presAssocID="{BD0ABF8F-CC6E-441B-8633-28F949A112B2}" presName="hierChild2" presStyleCnt="0"/>
      <dgm:spPr/>
    </dgm:pt>
    <dgm:pt modelId="{FE80F92B-DC0F-4893-BA14-4F1E47E581BB}" type="pres">
      <dgm:prSet presAssocID="{BD0ABF8F-CC6E-441B-8633-28F949A112B2}" presName="hierChild3" presStyleCnt="0"/>
      <dgm:spPr/>
    </dgm:pt>
    <dgm:pt modelId="{B517015A-D85C-4D27-A195-7295FE2FDFA1}" type="pres">
      <dgm:prSet presAssocID="{DFB3193D-607D-4E03-8D32-56B1C1118774}" presName="hierRoot1" presStyleCnt="0">
        <dgm:presLayoutVars>
          <dgm:hierBranch val="init"/>
        </dgm:presLayoutVars>
      </dgm:prSet>
      <dgm:spPr/>
    </dgm:pt>
    <dgm:pt modelId="{2EA88AB1-058C-4369-AA9D-83A48964B0AD}" type="pres">
      <dgm:prSet presAssocID="{DFB3193D-607D-4E03-8D32-56B1C1118774}" presName="rootComposite1" presStyleCnt="0"/>
      <dgm:spPr/>
    </dgm:pt>
    <dgm:pt modelId="{18B8EA6E-D0A0-49BD-94F8-C198100E1B5A}" type="pres">
      <dgm:prSet presAssocID="{DFB3193D-607D-4E03-8D32-56B1C1118774}" presName="rootText1" presStyleLbl="node0" presStyleIdx="1" presStyleCnt="2" custScaleY="243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107A87-9C24-4445-A21D-43DC02CEA818}" type="pres">
      <dgm:prSet presAssocID="{DFB3193D-607D-4E03-8D32-56B1C111877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D7EC3FD-2478-43A3-9138-B0AFB0AA10AC}" type="pres">
      <dgm:prSet presAssocID="{DFB3193D-607D-4E03-8D32-56B1C1118774}" presName="hierChild2" presStyleCnt="0"/>
      <dgm:spPr/>
    </dgm:pt>
    <dgm:pt modelId="{8FA18E7C-6295-4D66-8126-2FDC26CFAAC0}" type="pres">
      <dgm:prSet presAssocID="{DFB3193D-607D-4E03-8D32-56B1C1118774}" presName="hierChild3" presStyleCnt="0"/>
      <dgm:spPr/>
    </dgm:pt>
  </dgm:ptLst>
  <dgm:cxnLst>
    <dgm:cxn modelId="{8B8780E3-1D32-4631-9572-8023EFCC9275}" type="presOf" srcId="{BD0ABF8F-CC6E-441B-8633-28F949A112B2}" destId="{EA5430E2-F105-4129-B961-0C7828CC3091}" srcOrd="0" destOrd="0" presId="urn:microsoft.com/office/officeart/2005/8/layout/orgChart1"/>
    <dgm:cxn modelId="{6392ADE0-62E2-4C52-BF06-6A8DECD72564}" type="presOf" srcId="{DFB3193D-607D-4E03-8D32-56B1C1118774}" destId="{F4107A87-9C24-4445-A21D-43DC02CEA818}" srcOrd="1" destOrd="0" presId="urn:microsoft.com/office/officeart/2005/8/layout/orgChart1"/>
    <dgm:cxn modelId="{A7DF3769-4C10-4FFE-B658-CE852F1EA502}" type="presOf" srcId="{BD0ABF8F-CC6E-441B-8633-28F949A112B2}" destId="{AB074496-75A3-4705-A97F-062DE2BC593E}" srcOrd="1" destOrd="0" presId="urn:microsoft.com/office/officeart/2005/8/layout/orgChart1"/>
    <dgm:cxn modelId="{BF6BFC01-78D4-4D3E-9F6D-B8AB3DD7696D}" srcId="{49AF647F-4340-473F-B2EF-4E2BA6193643}" destId="{DFB3193D-607D-4E03-8D32-56B1C1118774}" srcOrd="1" destOrd="0" parTransId="{DC905386-0B81-48A2-87E5-C895397953CD}" sibTransId="{AE32943C-2229-4AE1-B10C-99C903703BAE}"/>
    <dgm:cxn modelId="{F347E88D-FB94-4C99-8433-963D5F73F9B8}" type="presOf" srcId="{DFB3193D-607D-4E03-8D32-56B1C1118774}" destId="{18B8EA6E-D0A0-49BD-94F8-C198100E1B5A}" srcOrd="0" destOrd="0" presId="urn:microsoft.com/office/officeart/2005/8/layout/orgChart1"/>
    <dgm:cxn modelId="{87D6793C-E026-48AB-A947-2CEB71B5822E}" type="presOf" srcId="{49AF647F-4340-473F-B2EF-4E2BA6193643}" destId="{FF5A3A34-3B69-43E9-A0DD-06BF1CA49D5E}" srcOrd="0" destOrd="0" presId="urn:microsoft.com/office/officeart/2005/8/layout/orgChart1"/>
    <dgm:cxn modelId="{23566A8D-049A-4BE5-9F00-D5AD633D3389}" srcId="{49AF647F-4340-473F-B2EF-4E2BA6193643}" destId="{BD0ABF8F-CC6E-441B-8633-28F949A112B2}" srcOrd="0" destOrd="0" parTransId="{88F8661D-FFD7-4591-B919-01A6B2409F2B}" sibTransId="{3F6AB959-4AA5-4722-9F05-164717C4C969}"/>
    <dgm:cxn modelId="{028EA785-A4AD-47D4-8701-AAD52B7F2B8B}" type="presParOf" srcId="{FF5A3A34-3B69-43E9-A0DD-06BF1CA49D5E}" destId="{85ED9BF9-97C0-48D0-9445-40FB79C41932}" srcOrd="0" destOrd="0" presId="urn:microsoft.com/office/officeart/2005/8/layout/orgChart1"/>
    <dgm:cxn modelId="{B60B4F8E-9B8F-4258-A848-EEECA1258BD5}" type="presParOf" srcId="{85ED9BF9-97C0-48D0-9445-40FB79C41932}" destId="{6E3DB15F-7B84-4057-B562-7855736864EE}" srcOrd="0" destOrd="0" presId="urn:microsoft.com/office/officeart/2005/8/layout/orgChart1"/>
    <dgm:cxn modelId="{A428DDBB-2153-4F07-A4FD-F38BF139CBC3}" type="presParOf" srcId="{6E3DB15F-7B84-4057-B562-7855736864EE}" destId="{EA5430E2-F105-4129-B961-0C7828CC3091}" srcOrd="0" destOrd="0" presId="urn:microsoft.com/office/officeart/2005/8/layout/orgChart1"/>
    <dgm:cxn modelId="{42D9B879-D13C-4151-B01B-877F8949023A}" type="presParOf" srcId="{6E3DB15F-7B84-4057-B562-7855736864EE}" destId="{AB074496-75A3-4705-A97F-062DE2BC593E}" srcOrd="1" destOrd="0" presId="urn:microsoft.com/office/officeart/2005/8/layout/orgChart1"/>
    <dgm:cxn modelId="{7AE182A6-3760-4725-ACDB-A27A7DC632AE}" type="presParOf" srcId="{85ED9BF9-97C0-48D0-9445-40FB79C41932}" destId="{E52349CD-C4A9-4536-BB77-9F43C4ADC50B}" srcOrd="1" destOrd="0" presId="urn:microsoft.com/office/officeart/2005/8/layout/orgChart1"/>
    <dgm:cxn modelId="{86E56420-E765-4E5F-A9D2-647C089093DE}" type="presParOf" srcId="{85ED9BF9-97C0-48D0-9445-40FB79C41932}" destId="{FE80F92B-DC0F-4893-BA14-4F1E47E581BB}" srcOrd="2" destOrd="0" presId="urn:microsoft.com/office/officeart/2005/8/layout/orgChart1"/>
    <dgm:cxn modelId="{14AD1AB8-0D89-4131-A549-6D201C5C94D9}" type="presParOf" srcId="{FF5A3A34-3B69-43E9-A0DD-06BF1CA49D5E}" destId="{B517015A-D85C-4D27-A195-7295FE2FDFA1}" srcOrd="1" destOrd="0" presId="urn:microsoft.com/office/officeart/2005/8/layout/orgChart1"/>
    <dgm:cxn modelId="{8E717865-8EE0-4BC4-8CDF-7EB1C80929E3}" type="presParOf" srcId="{B517015A-D85C-4D27-A195-7295FE2FDFA1}" destId="{2EA88AB1-058C-4369-AA9D-83A48964B0AD}" srcOrd="0" destOrd="0" presId="urn:microsoft.com/office/officeart/2005/8/layout/orgChart1"/>
    <dgm:cxn modelId="{3312359B-65D2-4C3B-B17C-02E5D3033375}" type="presParOf" srcId="{2EA88AB1-058C-4369-AA9D-83A48964B0AD}" destId="{18B8EA6E-D0A0-49BD-94F8-C198100E1B5A}" srcOrd="0" destOrd="0" presId="urn:microsoft.com/office/officeart/2005/8/layout/orgChart1"/>
    <dgm:cxn modelId="{6CC47694-8563-44D6-85EA-46CC5CB3386D}" type="presParOf" srcId="{2EA88AB1-058C-4369-AA9D-83A48964B0AD}" destId="{F4107A87-9C24-4445-A21D-43DC02CEA818}" srcOrd="1" destOrd="0" presId="urn:microsoft.com/office/officeart/2005/8/layout/orgChart1"/>
    <dgm:cxn modelId="{945A9550-139E-4649-A294-D7E3ACD956D7}" type="presParOf" srcId="{B517015A-D85C-4D27-A195-7295FE2FDFA1}" destId="{CD7EC3FD-2478-43A3-9138-B0AFB0AA10AC}" srcOrd="1" destOrd="0" presId="urn:microsoft.com/office/officeart/2005/8/layout/orgChart1"/>
    <dgm:cxn modelId="{19A1A371-89E7-4F37-8260-FC905BC26714}" type="presParOf" srcId="{B517015A-D85C-4D27-A195-7295FE2FDFA1}" destId="{8FA18E7C-6295-4D66-8126-2FDC26CFAA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367EA1-A236-4070-B405-2CE3E831A06B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C14C9605-0746-46F6-AD0D-184CEDCD475C}">
      <dgm:prSet/>
      <dgm:spPr/>
      <dgm:t>
        <a:bodyPr/>
        <a:lstStyle/>
        <a:p>
          <a:pPr rtl="0"/>
          <a:r>
            <a:rPr lang="en-US" smtClean="0"/>
            <a:t>Complete the </a:t>
          </a:r>
          <a:r>
            <a:rPr lang="en-US" b="1" smtClean="0"/>
            <a:t>Explain Your Argument</a:t>
          </a:r>
          <a:r>
            <a:rPr lang="en-US" smtClean="0"/>
            <a:t> handout..</a:t>
          </a:r>
          <a:endParaRPr lang="en-US"/>
        </a:p>
      </dgm:t>
    </dgm:pt>
    <dgm:pt modelId="{166CCB56-6CD2-4F6E-BF2E-E45F4FBE0D04}" type="parTrans" cxnId="{D6D641EF-3F69-4CA9-8034-17208AE3F5DF}">
      <dgm:prSet/>
      <dgm:spPr/>
      <dgm:t>
        <a:bodyPr/>
        <a:lstStyle/>
        <a:p>
          <a:endParaRPr lang="en-US"/>
        </a:p>
      </dgm:t>
    </dgm:pt>
    <dgm:pt modelId="{AD73388A-37F9-4983-B777-69367DD4865A}" type="sibTrans" cxnId="{D6D641EF-3F69-4CA9-8034-17208AE3F5DF}">
      <dgm:prSet/>
      <dgm:spPr/>
      <dgm:t>
        <a:bodyPr/>
        <a:lstStyle/>
        <a:p>
          <a:endParaRPr lang="en-US"/>
        </a:p>
      </dgm:t>
    </dgm:pt>
    <dgm:pt modelId="{868854D9-4DEF-488A-8BEA-03419181ACAF}" type="pres">
      <dgm:prSet presAssocID="{46367EA1-A236-4070-B405-2CE3E831A06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CFA58-4DE8-4865-AB9A-A9A511708CFB}" type="pres">
      <dgm:prSet presAssocID="{C14C9605-0746-46F6-AD0D-184CEDCD475C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D6D641EF-3F69-4CA9-8034-17208AE3F5DF}" srcId="{46367EA1-A236-4070-B405-2CE3E831A06B}" destId="{C14C9605-0746-46F6-AD0D-184CEDCD475C}" srcOrd="0" destOrd="0" parTransId="{166CCB56-6CD2-4F6E-BF2E-E45F4FBE0D04}" sibTransId="{AD73388A-37F9-4983-B777-69367DD4865A}"/>
    <dgm:cxn modelId="{E3F8A6E2-186F-429E-835F-0D3C71B66515}" type="presOf" srcId="{46367EA1-A236-4070-B405-2CE3E831A06B}" destId="{868854D9-4DEF-488A-8BEA-03419181ACAF}" srcOrd="0" destOrd="0" presId="urn:microsoft.com/office/officeart/2005/8/layout/venn1"/>
    <dgm:cxn modelId="{8C76598C-7ED7-4711-BF16-4171C3329555}" type="presOf" srcId="{C14C9605-0746-46F6-AD0D-184CEDCD475C}" destId="{53BCFA58-4DE8-4865-AB9A-A9A511708CFB}" srcOrd="0" destOrd="0" presId="urn:microsoft.com/office/officeart/2005/8/layout/venn1"/>
    <dgm:cxn modelId="{0562ABE2-B2C0-4595-8E06-81B639819B7A}" type="presParOf" srcId="{868854D9-4DEF-488A-8BEA-03419181ACAF}" destId="{53BCFA58-4DE8-4865-AB9A-A9A511708CF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7A87D1-DB62-4D22-9403-11069B5A16F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D49FC833-23DF-42CF-9B5D-48EC064FBFCB}">
      <dgm:prSet/>
      <dgm:spPr/>
      <dgm:t>
        <a:bodyPr/>
        <a:lstStyle/>
        <a:p>
          <a:pPr rtl="0"/>
          <a:r>
            <a:rPr lang="en-US" smtClean="0"/>
            <a:t>Vote with your feet</a:t>
          </a:r>
          <a:endParaRPr lang="en-US"/>
        </a:p>
      </dgm:t>
    </dgm:pt>
    <dgm:pt modelId="{9FFFEAEF-8D4D-40D2-A68B-926B179AC01C}" type="parTrans" cxnId="{25A0C74B-9CD5-49D4-8A5B-A4BE59A8AEB7}">
      <dgm:prSet/>
      <dgm:spPr/>
      <dgm:t>
        <a:bodyPr/>
        <a:lstStyle/>
        <a:p>
          <a:endParaRPr lang="en-US"/>
        </a:p>
      </dgm:t>
    </dgm:pt>
    <dgm:pt modelId="{F4323130-8744-41B4-81E7-912DA277219E}" type="sibTrans" cxnId="{25A0C74B-9CD5-49D4-8A5B-A4BE59A8AEB7}">
      <dgm:prSet/>
      <dgm:spPr/>
      <dgm:t>
        <a:bodyPr/>
        <a:lstStyle/>
        <a:p>
          <a:endParaRPr lang="en-US"/>
        </a:p>
      </dgm:t>
    </dgm:pt>
    <dgm:pt modelId="{5D2C10BB-E828-490E-8996-C3D576282691}" type="pres">
      <dgm:prSet presAssocID="{957A87D1-DB62-4D22-9403-11069B5A16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DE8DE-2DEA-4639-BB27-04B89C21D528}" type="pres">
      <dgm:prSet presAssocID="{D49FC833-23DF-42CF-9B5D-48EC064FBFCB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A2DA3813-E70E-4CF2-8DE3-A1BAF551F6DF}" type="presOf" srcId="{957A87D1-DB62-4D22-9403-11069B5A16F0}" destId="{5D2C10BB-E828-490E-8996-C3D576282691}" srcOrd="0" destOrd="0" presId="urn:microsoft.com/office/officeart/2005/8/layout/venn1"/>
    <dgm:cxn modelId="{25A0C74B-9CD5-49D4-8A5B-A4BE59A8AEB7}" srcId="{957A87D1-DB62-4D22-9403-11069B5A16F0}" destId="{D49FC833-23DF-42CF-9B5D-48EC064FBFCB}" srcOrd="0" destOrd="0" parTransId="{9FFFEAEF-8D4D-40D2-A68B-926B179AC01C}" sibTransId="{F4323130-8744-41B4-81E7-912DA277219E}"/>
    <dgm:cxn modelId="{B8A8A547-F117-4C66-88B0-F62226CDECEF}" type="presOf" srcId="{D49FC833-23DF-42CF-9B5D-48EC064FBFCB}" destId="{BBDDE8DE-2DEA-4639-BB27-04B89C21D528}" srcOrd="0" destOrd="0" presId="urn:microsoft.com/office/officeart/2005/8/layout/venn1"/>
    <dgm:cxn modelId="{6355F481-0C03-49AF-A85D-57782A015196}" type="presParOf" srcId="{5D2C10BB-E828-490E-8996-C3D576282691}" destId="{BBDDE8DE-2DEA-4639-BB27-04B89C21D52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A37CF53-4B10-49D6-BEB1-1FB8A1317BE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0118E9A-7F48-4C0D-B14A-F3164F85A01D}">
      <dgm:prSet/>
      <dgm:spPr/>
      <dgm:t>
        <a:bodyPr/>
        <a:lstStyle/>
        <a:p>
          <a:pPr algn="ctr" rtl="0"/>
          <a:r>
            <a:rPr lang="en-US" smtClean="0"/>
            <a:t>How does commentary help persuade you?</a:t>
          </a:r>
          <a:endParaRPr lang="en-US"/>
        </a:p>
      </dgm:t>
    </dgm:pt>
    <dgm:pt modelId="{22F5CA77-9C26-4D52-8FCD-7570BCA7C3C8}" type="parTrans" cxnId="{DE812AE7-67C5-4DB3-9390-7AA5A0C3066E}">
      <dgm:prSet/>
      <dgm:spPr/>
      <dgm:t>
        <a:bodyPr/>
        <a:lstStyle/>
        <a:p>
          <a:endParaRPr lang="en-US"/>
        </a:p>
      </dgm:t>
    </dgm:pt>
    <dgm:pt modelId="{ED3D28D6-D947-4B93-8D5C-2721DB64077D}" type="sibTrans" cxnId="{DE812AE7-67C5-4DB3-9390-7AA5A0C3066E}">
      <dgm:prSet/>
      <dgm:spPr/>
      <dgm:t>
        <a:bodyPr/>
        <a:lstStyle/>
        <a:p>
          <a:endParaRPr lang="en-US"/>
        </a:p>
      </dgm:t>
    </dgm:pt>
    <dgm:pt modelId="{7CF6C1F1-C057-4898-8D88-732EC7ED0D60}" type="pres">
      <dgm:prSet presAssocID="{AA37CF53-4B10-49D6-BEB1-1FB8A1317B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192BD-19DF-4C54-A531-8F2C1F759FCF}" type="pres">
      <dgm:prSet presAssocID="{10118E9A-7F48-4C0D-B14A-F3164F85A0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34420-C724-447C-90A3-EA0B7245F93C}" type="presOf" srcId="{10118E9A-7F48-4C0D-B14A-F3164F85A01D}" destId="{EB9192BD-19DF-4C54-A531-8F2C1F759FCF}" srcOrd="0" destOrd="0" presId="urn:microsoft.com/office/officeart/2005/8/layout/vList2"/>
    <dgm:cxn modelId="{DE812AE7-67C5-4DB3-9390-7AA5A0C3066E}" srcId="{AA37CF53-4B10-49D6-BEB1-1FB8A1317BE4}" destId="{10118E9A-7F48-4C0D-B14A-F3164F85A01D}" srcOrd="0" destOrd="0" parTransId="{22F5CA77-9C26-4D52-8FCD-7570BCA7C3C8}" sibTransId="{ED3D28D6-D947-4B93-8D5C-2721DB64077D}"/>
    <dgm:cxn modelId="{37CB1178-369C-45C3-B4FA-7FF1A7E333E1}" type="presOf" srcId="{AA37CF53-4B10-49D6-BEB1-1FB8A1317BE4}" destId="{7CF6C1F1-C057-4898-8D88-732EC7ED0D60}" srcOrd="0" destOrd="0" presId="urn:microsoft.com/office/officeart/2005/8/layout/vList2"/>
    <dgm:cxn modelId="{1268C749-67F7-4A1C-A1CF-013EBC29FE22}" type="presParOf" srcId="{7CF6C1F1-C057-4898-8D88-732EC7ED0D60}" destId="{EB9192BD-19DF-4C54-A531-8F2C1F759F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3884C-0C0F-46D6-A748-87E7D3B6DBA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9496260-E964-48E9-A789-149324062FE4}">
      <dgm:prSet/>
      <dgm:spPr/>
      <dgm:t>
        <a:bodyPr/>
        <a:lstStyle/>
        <a:p>
          <a:pPr rtl="0"/>
          <a:r>
            <a:rPr lang="en-US" dirty="0" smtClean="0"/>
            <a:t>Details, facts, and reasons that directly relate to and support a debatable claim.</a:t>
          </a:r>
          <a:endParaRPr lang="en-US" dirty="0"/>
        </a:p>
      </dgm:t>
    </dgm:pt>
    <dgm:pt modelId="{01D7D429-305F-472B-92BF-F0666767D04E}" type="parTrans" cxnId="{818812FF-59AC-4930-94C0-DB696D633B83}">
      <dgm:prSet/>
      <dgm:spPr/>
      <dgm:t>
        <a:bodyPr/>
        <a:lstStyle/>
        <a:p>
          <a:endParaRPr lang="en-US"/>
        </a:p>
      </dgm:t>
    </dgm:pt>
    <dgm:pt modelId="{3E8301BB-7081-4080-93F1-774B36CD5088}" type="sibTrans" cxnId="{818812FF-59AC-4930-94C0-DB696D633B83}">
      <dgm:prSet/>
      <dgm:spPr/>
      <dgm:t>
        <a:bodyPr/>
        <a:lstStyle/>
        <a:p>
          <a:endParaRPr lang="en-US"/>
        </a:p>
      </dgm:t>
    </dgm:pt>
    <dgm:pt modelId="{DD077D9A-1F82-4805-B51B-E4C20752F6D9}" type="pres">
      <dgm:prSet presAssocID="{96C3884C-0C0F-46D6-A748-87E7D3B6D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B553D1-832A-42DB-9037-16E768557511}" type="pres">
      <dgm:prSet presAssocID="{89496260-E964-48E9-A789-149324062F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812FF-59AC-4930-94C0-DB696D633B83}" srcId="{96C3884C-0C0F-46D6-A748-87E7D3B6DBAE}" destId="{89496260-E964-48E9-A789-149324062FE4}" srcOrd="0" destOrd="0" parTransId="{01D7D429-305F-472B-92BF-F0666767D04E}" sibTransId="{3E8301BB-7081-4080-93F1-774B36CD5088}"/>
    <dgm:cxn modelId="{48D53331-5071-44D5-8F1E-4CE7AA82E5FE}" type="presOf" srcId="{96C3884C-0C0F-46D6-A748-87E7D3B6DBAE}" destId="{DD077D9A-1F82-4805-B51B-E4C20752F6D9}" srcOrd="0" destOrd="0" presId="urn:microsoft.com/office/officeart/2005/8/layout/vList2"/>
    <dgm:cxn modelId="{35D31912-52FB-47FC-9937-9DBFE093E561}" type="presOf" srcId="{89496260-E964-48E9-A789-149324062FE4}" destId="{5BB553D1-832A-42DB-9037-16E768557511}" srcOrd="0" destOrd="0" presId="urn:microsoft.com/office/officeart/2005/8/layout/vList2"/>
    <dgm:cxn modelId="{D1570AEA-B9CD-47D5-B637-2C2A33ED339B}" type="presParOf" srcId="{DD077D9A-1F82-4805-B51B-E4C20752F6D9}" destId="{5BB553D1-832A-42DB-9037-16E7685575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CA5A9F-3A42-4B80-8131-54B1717ECE6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916A265D-F543-459D-9F95-CC6A36F364E8}">
      <dgm:prSet/>
      <dgm:spPr/>
      <dgm:t>
        <a:bodyPr/>
        <a:lstStyle/>
        <a:p>
          <a:pPr rtl="0"/>
          <a:r>
            <a:rPr lang="en-US" smtClean="0"/>
            <a:t>Sentences in an argument paragraph that explain what is important about the evidence and tell the reader how it proves and supports the claim – “So What?”</a:t>
          </a:r>
          <a:endParaRPr lang="en-US"/>
        </a:p>
      </dgm:t>
    </dgm:pt>
    <dgm:pt modelId="{7854DC7D-F40D-44FC-B118-CBB92F68D3F1}" type="parTrans" cxnId="{48AE9D1E-F572-4625-B542-2D7D3386BAEE}">
      <dgm:prSet/>
      <dgm:spPr/>
      <dgm:t>
        <a:bodyPr/>
        <a:lstStyle/>
        <a:p>
          <a:endParaRPr lang="en-US"/>
        </a:p>
      </dgm:t>
    </dgm:pt>
    <dgm:pt modelId="{386E9220-C487-445A-A696-C720E59B99F5}" type="sibTrans" cxnId="{48AE9D1E-F572-4625-B542-2D7D3386BAEE}">
      <dgm:prSet/>
      <dgm:spPr/>
      <dgm:t>
        <a:bodyPr/>
        <a:lstStyle/>
        <a:p>
          <a:endParaRPr lang="en-US"/>
        </a:p>
      </dgm:t>
    </dgm:pt>
    <dgm:pt modelId="{2BF98C08-3EE0-45A1-B3D7-4B63A840DAAA}" type="pres">
      <dgm:prSet presAssocID="{20CA5A9F-3A42-4B80-8131-54B1717EC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FC945-E5EC-4D0A-885D-BD2CDA5D867F}" type="pres">
      <dgm:prSet presAssocID="{916A265D-F543-459D-9F95-CC6A36F364E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AE9D1E-F572-4625-B542-2D7D3386BAEE}" srcId="{20CA5A9F-3A42-4B80-8131-54B1717ECE67}" destId="{916A265D-F543-459D-9F95-CC6A36F364E8}" srcOrd="0" destOrd="0" parTransId="{7854DC7D-F40D-44FC-B118-CBB92F68D3F1}" sibTransId="{386E9220-C487-445A-A696-C720E59B99F5}"/>
    <dgm:cxn modelId="{928B0234-B080-4F3F-A658-803761330F16}" type="presOf" srcId="{20CA5A9F-3A42-4B80-8131-54B1717ECE67}" destId="{2BF98C08-3EE0-45A1-B3D7-4B63A840DAAA}" srcOrd="0" destOrd="0" presId="urn:microsoft.com/office/officeart/2005/8/layout/vList2"/>
    <dgm:cxn modelId="{A10E30C3-0597-4675-9495-5AE99D17D6B8}" type="presOf" srcId="{916A265D-F543-459D-9F95-CC6A36F364E8}" destId="{006FC945-E5EC-4D0A-885D-BD2CDA5D867F}" srcOrd="0" destOrd="0" presId="urn:microsoft.com/office/officeart/2005/8/layout/vList2"/>
    <dgm:cxn modelId="{181DB453-0148-4C48-B910-46C2609AEF51}" type="presParOf" srcId="{2BF98C08-3EE0-45A1-B3D7-4B63A840DAAA}" destId="{006FC945-E5EC-4D0A-885D-BD2CDA5D86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463D1-AE21-44D8-BB48-36965CC0DB4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C7531D7-E636-4B71-A3C5-D7AF4E07EC8C}">
      <dgm:prSet/>
      <dgm:spPr/>
      <dgm:t>
        <a:bodyPr/>
        <a:lstStyle/>
        <a:p>
          <a:pPr rtl="0"/>
          <a:r>
            <a:rPr lang="en-US" smtClean="0"/>
            <a:t>In life – conflicts that use language</a:t>
          </a:r>
          <a:endParaRPr lang="en-US"/>
        </a:p>
      </dgm:t>
    </dgm:pt>
    <dgm:pt modelId="{BED8EBAF-0E39-45CD-9B30-006ED17D8E9E}" type="parTrans" cxnId="{F8760626-23AF-4B52-9F8F-9834B39A82FB}">
      <dgm:prSet/>
      <dgm:spPr/>
      <dgm:t>
        <a:bodyPr/>
        <a:lstStyle/>
        <a:p>
          <a:endParaRPr lang="en-US"/>
        </a:p>
      </dgm:t>
    </dgm:pt>
    <dgm:pt modelId="{55ABFF5C-7911-4B36-A2A5-392447A34266}" type="sibTrans" cxnId="{F8760626-23AF-4B52-9F8F-9834B39A82FB}">
      <dgm:prSet/>
      <dgm:spPr/>
      <dgm:t>
        <a:bodyPr/>
        <a:lstStyle/>
        <a:p>
          <a:endParaRPr lang="en-US"/>
        </a:p>
      </dgm:t>
    </dgm:pt>
    <dgm:pt modelId="{4AE04CC3-2294-4D77-8A67-539E52964B22}">
      <dgm:prSet/>
      <dgm:spPr/>
      <dgm:t>
        <a:bodyPr/>
        <a:lstStyle/>
        <a:p>
          <a:pPr rtl="0"/>
          <a:r>
            <a:rPr lang="en-US" smtClean="0"/>
            <a:t>In writing – opinions that can be backed up with evidence</a:t>
          </a:r>
          <a:endParaRPr lang="en-US"/>
        </a:p>
      </dgm:t>
    </dgm:pt>
    <dgm:pt modelId="{1B8C2FA8-77E5-4BAC-A33D-6039DD9B21F3}" type="parTrans" cxnId="{71D559C9-B539-43C7-A710-2413BDA8E042}">
      <dgm:prSet/>
      <dgm:spPr/>
      <dgm:t>
        <a:bodyPr/>
        <a:lstStyle/>
        <a:p>
          <a:endParaRPr lang="en-US"/>
        </a:p>
      </dgm:t>
    </dgm:pt>
    <dgm:pt modelId="{AF38845F-17D8-4F6B-B0B4-9964BCF68E8D}" type="sibTrans" cxnId="{71D559C9-B539-43C7-A710-2413BDA8E042}">
      <dgm:prSet/>
      <dgm:spPr/>
      <dgm:t>
        <a:bodyPr/>
        <a:lstStyle/>
        <a:p>
          <a:endParaRPr lang="en-US"/>
        </a:p>
      </dgm:t>
    </dgm:pt>
    <dgm:pt modelId="{19E44F6B-CAFA-4D63-820F-144ED152E273}" type="pres">
      <dgm:prSet presAssocID="{D45463D1-AE21-44D8-BB48-36965CC0DB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541DC4-0042-4EEF-A461-6634A2CC602D}" type="pres">
      <dgm:prSet presAssocID="{DC7531D7-E636-4B71-A3C5-D7AF4E07EC8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8F117-98E3-49B6-BF39-36BAB36A1C48}" type="pres">
      <dgm:prSet presAssocID="{55ABFF5C-7911-4B36-A2A5-392447A34266}" presName="spacer" presStyleCnt="0"/>
      <dgm:spPr/>
    </dgm:pt>
    <dgm:pt modelId="{33239BCB-A9F9-471A-9802-1ABFCC76AC3B}" type="pres">
      <dgm:prSet presAssocID="{4AE04CC3-2294-4D77-8A67-539E52964B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60626-23AF-4B52-9F8F-9834B39A82FB}" srcId="{D45463D1-AE21-44D8-BB48-36965CC0DB43}" destId="{DC7531D7-E636-4B71-A3C5-D7AF4E07EC8C}" srcOrd="0" destOrd="0" parTransId="{BED8EBAF-0E39-45CD-9B30-006ED17D8E9E}" sibTransId="{55ABFF5C-7911-4B36-A2A5-392447A34266}"/>
    <dgm:cxn modelId="{22856C3E-7A0D-4235-8B8F-BC84A5894C29}" type="presOf" srcId="{D45463D1-AE21-44D8-BB48-36965CC0DB43}" destId="{19E44F6B-CAFA-4D63-820F-144ED152E273}" srcOrd="0" destOrd="0" presId="urn:microsoft.com/office/officeart/2005/8/layout/vList2"/>
    <dgm:cxn modelId="{71D559C9-B539-43C7-A710-2413BDA8E042}" srcId="{D45463D1-AE21-44D8-BB48-36965CC0DB43}" destId="{4AE04CC3-2294-4D77-8A67-539E52964B22}" srcOrd="1" destOrd="0" parTransId="{1B8C2FA8-77E5-4BAC-A33D-6039DD9B21F3}" sibTransId="{AF38845F-17D8-4F6B-B0B4-9964BCF68E8D}"/>
    <dgm:cxn modelId="{3B3C7DA6-F17A-45BB-9B7A-1F8CC1B3CBBC}" type="presOf" srcId="{4AE04CC3-2294-4D77-8A67-539E52964B22}" destId="{33239BCB-A9F9-471A-9802-1ABFCC76AC3B}" srcOrd="0" destOrd="0" presId="urn:microsoft.com/office/officeart/2005/8/layout/vList2"/>
    <dgm:cxn modelId="{E6DC8149-4C3F-4830-A1E7-A6E5FB41640C}" type="presOf" srcId="{DC7531D7-E636-4B71-A3C5-D7AF4E07EC8C}" destId="{C0541DC4-0042-4EEF-A461-6634A2CC602D}" srcOrd="0" destOrd="0" presId="urn:microsoft.com/office/officeart/2005/8/layout/vList2"/>
    <dgm:cxn modelId="{42C94D94-A796-47E8-ACDC-06599CF23D11}" type="presParOf" srcId="{19E44F6B-CAFA-4D63-820F-144ED152E273}" destId="{C0541DC4-0042-4EEF-A461-6634A2CC602D}" srcOrd="0" destOrd="0" presId="urn:microsoft.com/office/officeart/2005/8/layout/vList2"/>
    <dgm:cxn modelId="{DA7C4E17-F113-453C-B2E3-F90D28FBCB91}" type="presParOf" srcId="{19E44F6B-CAFA-4D63-820F-144ED152E273}" destId="{0D08F117-98E3-49B6-BF39-36BAB36A1C48}" srcOrd="1" destOrd="0" presId="urn:microsoft.com/office/officeart/2005/8/layout/vList2"/>
    <dgm:cxn modelId="{F2E372F5-8DD0-46A8-A8C2-26FA9A4C811A}" type="presParOf" srcId="{19E44F6B-CAFA-4D63-820F-144ED152E273}" destId="{33239BCB-A9F9-471A-9802-1ABFCC76AC3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1AD74-2610-4583-A76C-75461D7706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BA59EB-C56C-4FC0-9CE9-10220862BA5F}">
      <dgm:prSet/>
      <dgm:spPr/>
      <dgm:t>
        <a:bodyPr/>
        <a:lstStyle/>
        <a:p>
          <a:pPr rtl="0"/>
          <a:r>
            <a:rPr lang="en-US" smtClean="0"/>
            <a:t>To move another person or group to agree with a belief or position through argument, appeal, or course of action</a:t>
          </a:r>
          <a:endParaRPr lang="en-US"/>
        </a:p>
      </dgm:t>
    </dgm:pt>
    <dgm:pt modelId="{D0DA8B50-8582-4697-AFE3-C58761D7192A}" type="parTrans" cxnId="{73556B84-65C2-42EB-9619-96912BF878F6}">
      <dgm:prSet/>
      <dgm:spPr/>
      <dgm:t>
        <a:bodyPr/>
        <a:lstStyle/>
        <a:p>
          <a:endParaRPr lang="en-US"/>
        </a:p>
      </dgm:t>
    </dgm:pt>
    <dgm:pt modelId="{CE93B09E-6C67-4E0C-8D5F-503D3F3CEA21}" type="sibTrans" cxnId="{73556B84-65C2-42EB-9619-96912BF878F6}">
      <dgm:prSet/>
      <dgm:spPr/>
      <dgm:t>
        <a:bodyPr/>
        <a:lstStyle/>
        <a:p>
          <a:endParaRPr lang="en-US"/>
        </a:p>
      </dgm:t>
    </dgm:pt>
    <dgm:pt modelId="{147E851C-D2A4-4430-A454-D38F344CB48D}" type="pres">
      <dgm:prSet presAssocID="{F0C1AD74-2610-4583-A76C-75461D770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C201-C4D4-4A27-969A-9A17F48552B7}" type="pres">
      <dgm:prSet presAssocID="{09BA59EB-C56C-4FC0-9CE9-10220862BA5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D35DB-18BE-4CE3-BAEA-7E6F948A5F22}" type="presOf" srcId="{09BA59EB-C56C-4FC0-9CE9-10220862BA5F}" destId="{6A00C201-C4D4-4A27-969A-9A17F48552B7}" srcOrd="0" destOrd="0" presId="urn:microsoft.com/office/officeart/2005/8/layout/vList2"/>
    <dgm:cxn modelId="{73556B84-65C2-42EB-9619-96912BF878F6}" srcId="{F0C1AD74-2610-4583-A76C-75461D7706A3}" destId="{09BA59EB-C56C-4FC0-9CE9-10220862BA5F}" srcOrd="0" destOrd="0" parTransId="{D0DA8B50-8582-4697-AFE3-C58761D7192A}" sibTransId="{CE93B09E-6C67-4E0C-8D5F-503D3F3CEA21}"/>
    <dgm:cxn modelId="{1CE21539-D6D1-4D8A-8B2F-34492306587E}" type="presOf" srcId="{F0C1AD74-2610-4583-A76C-75461D7706A3}" destId="{147E851C-D2A4-4430-A454-D38F344CB48D}" srcOrd="0" destOrd="0" presId="urn:microsoft.com/office/officeart/2005/8/layout/vList2"/>
    <dgm:cxn modelId="{37784D7E-1823-428C-9912-C86695E7C17B}" type="presParOf" srcId="{147E851C-D2A4-4430-A454-D38F344CB48D}" destId="{6A00C201-C4D4-4A27-969A-9A17F48552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F3EBC-63F4-4F2F-83B7-BB365F064F8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91978A3-EF6B-44BC-BE23-E9649752D111}">
      <dgm:prSet/>
      <dgm:spPr/>
      <dgm:t>
        <a:bodyPr/>
        <a:lstStyle/>
        <a:p>
          <a:pPr rtl="0"/>
          <a:r>
            <a:rPr lang="en-US" smtClean="0"/>
            <a:t>Claim = opinion on a topic</a:t>
          </a:r>
          <a:endParaRPr lang="en-US"/>
        </a:p>
      </dgm:t>
    </dgm:pt>
    <dgm:pt modelId="{EB00D008-FA29-403F-B1F7-C74C075EB639}" type="parTrans" cxnId="{7141552E-F321-4F64-AB27-A719D1695E2A}">
      <dgm:prSet/>
      <dgm:spPr/>
      <dgm:t>
        <a:bodyPr/>
        <a:lstStyle/>
        <a:p>
          <a:endParaRPr lang="en-US"/>
        </a:p>
      </dgm:t>
    </dgm:pt>
    <dgm:pt modelId="{765D8A5E-902A-465A-9AF3-F2200FB5EF8A}" type="sibTrans" cxnId="{7141552E-F321-4F64-AB27-A719D1695E2A}">
      <dgm:prSet/>
      <dgm:spPr/>
      <dgm:t>
        <a:bodyPr/>
        <a:lstStyle/>
        <a:p>
          <a:endParaRPr lang="en-US"/>
        </a:p>
      </dgm:t>
    </dgm:pt>
    <dgm:pt modelId="{13234652-810F-4E7E-B854-397BF57435AC}">
      <dgm:prSet/>
      <dgm:spPr/>
      <dgm:t>
        <a:bodyPr/>
        <a:lstStyle/>
        <a:p>
          <a:pPr rtl="0"/>
          <a:r>
            <a:rPr lang="en-US" smtClean="0"/>
            <a:t>Evidence = facts, reasons, details</a:t>
          </a:r>
          <a:endParaRPr lang="en-US"/>
        </a:p>
      </dgm:t>
    </dgm:pt>
    <dgm:pt modelId="{EB377E03-0E1A-41AF-AE7C-43307FA42262}" type="parTrans" cxnId="{DF6DC322-13A1-4836-96BA-17B1C243D276}">
      <dgm:prSet/>
      <dgm:spPr/>
      <dgm:t>
        <a:bodyPr/>
        <a:lstStyle/>
        <a:p>
          <a:endParaRPr lang="en-US"/>
        </a:p>
      </dgm:t>
    </dgm:pt>
    <dgm:pt modelId="{2F878EE1-F2F4-4102-817A-828A12CC42E8}" type="sibTrans" cxnId="{DF6DC322-13A1-4836-96BA-17B1C243D276}">
      <dgm:prSet/>
      <dgm:spPr/>
      <dgm:t>
        <a:bodyPr/>
        <a:lstStyle/>
        <a:p>
          <a:endParaRPr lang="en-US"/>
        </a:p>
      </dgm:t>
    </dgm:pt>
    <dgm:pt modelId="{69312D7F-F98A-4F66-A471-8716907B756C}">
      <dgm:prSet/>
      <dgm:spPr/>
      <dgm:t>
        <a:bodyPr/>
        <a:lstStyle/>
        <a:p>
          <a:pPr rtl="0"/>
          <a:r>
            <a:rPr lang="en-US" smtClean="0"/>
            <a:t>Commentary = explanation</a:t>
          </a:r>
          <a:endParaRPr lang="en-US"/>
        </a:p>
      </dgm:t>
    </dgm:pt>
    <dgm:pt modelId="{57833E45-C81C-474E-B99D-B50DBCAF219A}" type="parTrans" cxnId="{CC8C7D97-BDE7-44EA-82E4-9221F8F7CB5D}">
      <dgm:prSet/>
      <dgm:spPr/>
      <dgm:t>
        <a:bodyPr/>
        <a:lstStyle/>
        <a:p>
          <a:endParaRPr lang="en-US"/>
        </a:p>
      </dgm:t>
    </dgm:pt>
    <dgm:pt modelId="{043A3C9F-BD1D-458D-88C9-9DD32FCDABAC}" type="sibTrans" cxnId="{CC8C7D97-BDE7-44EA-82E4-9221F8F7CB5D}">
      <dgm:prSet/>
      <dgm:spPr/>
      <dgm:t>
        <a:bodyPr/>
        <a:lstStyle/>
        <a:p>
          <a:endParaRPr lang="en-US"/>
        </a:p>
      </dgm:t>
    </dgm:pt>
    <dgm:pt modelId="{74977D7D-4615-4F9A-A1D6-6A5020570D38}" type="pres">
      <dgm:prSet presAssocID="{F01F3EBC-63F4-4F2F-83B7-BB365F064F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6DF86-DF7A-4F03-B44C-682273C7C9D1}" type="pres">
      <dgm:prSet presAssocID="{091978A3-EF6B-44BC-BE23-E9649752D1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76022-6B19-4621-A934-0D6A556B5A2A}" type="pres">
      <dgm:prSet presAssocID="{765D8A5E-902A-465A-9AF3-F2200FB5EF8A}" presName="spacer" presStyleCnt="0"/>
      <dgm:spPr/>
    </dgm:pt>
    <dgm:pt modelId="{DA52383F-98E3-4EA4-9280-AD4D7D672153}" type="pres">
      <dgm:prSet presAssocID="{13234652-810F-4E7E-B854-397BF57435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C6C6E-5193-4ED9-A303-92A45E514563}" type="pres">
      <dgm:prSet presAssocID="{2F878EE1-F2F4-4102-817A-828A12CC42E8}" presName="spacer" presStyleCnt="0"/>
      <dgm:spPr/>
    </dgm:pt>
    <dgm:pt modelId="{145A1E49-F3E9-4848-B5AC-92E6F093A0A1}" type="pres">
      <dgm:prSet presAssocID="{69312D7F-F98A-4F66-A471-8716907B75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C7D97-BDE7-44EA-82E4-9221F8F7CB5D}" srcId="{F01F3EBC-63F4-4F2F-83B7-BB365F064F8A}" destId="{69312D7F-F98A-4F66-A471-8716907B756C}" srcOrd="2" destOrd="0" parTransId="{57833E45-C81C-474E-B99D-B50DBCAF219A}" sibTransId="{043A3C9F-BD1D-458D-88C9-9DD32FCDABAC}"/>
    <dgm:cxn modelId="{360401C0-F2A7-413C-854B-59AB2393D233}" type="presOf" srcId="{69312D7F-F98A-4F66-A471-8716907B756C}" destId="{145A1E49-F3E9-4848-B5AC-92E6F093A0A1}" srcOrd="0" destOrd="0" presId="urn:microsoft.com/office/officeart/2005/8/layout/vList2"/>
    <dgm:cxn modelId="{DF6DC322-13A1-4836-96BA-17B1C243D276}" srcId="{F01F3EBC-63F4-4F2F-83B7-BB365F064F8A}" destId="{13234652-810F-4E7E-B854-397BF57435AC}" srcOrd="1" destOrd="0" parTransId="{EB377E03-0E1A-41AF-AE7C-43307FA42262}" sibTransId="{2F878EE1-F2F4-4102-817A-828A12CC42E8}"/>
    <dgm:cxn modelId="{B454FA7F-64FA-4D9A-BA14-DF023F00E218}" type="presOf" srcId="{13234652-810F-4E7E-B854-397BF57435AC}" destId="{DA52383F-98E3-4EA4-9280-AD4D7D672153}" srcOrd="0" destOrd="0" presId="urn:microsoft.com/office/officeart/2005/8/layout/vList2"/>
    <dgm:cxn modelId="{7141552E-F321-4F64-AB27-A719D1695E2A}" srcId="{F01F3EBC-63F4-4F2F-83B7-BB365F064F8A}" destId="{091978A3-EF6B-44BC-BE23-E9649752D111}" srcOrd="0" destOrd="0" parTransId="{EB00D008-FA29-403F-B1F7-C74C075EB639}" sibTransId="{765D8A5E-902A-465A-9AF3-F2200FB5EF8A}"/>
    <dgm:cxn modelId="{3CF8D35C-6C47-4DD5-BC04-EB69F918F698}" type="presOf" srcId="{091978A3-EF6B-44BC-BE23-E9649752D111}" destId="{E256DF86-DF7A-4F03-B44C-682273C7C9D1}" srcOrd="0" destOrd="0" presId="urn:microsoft.com/office/officeart/2005/8/layout/vList2"/>
    <dgm:cxn modelId="{2C5F1992-623B-42FB-8B08-29209C6F6B0F}" type="presOf" srcId="{F01F3EBC-63F4-4F2F-83B7-BB365F064F8A}" destId="{74977D7D-4615-4F9A-A1D6-6A5020570D38}" srcOrd="0" destOrd="0" presId="urn:microsoft.com/office/officeart/2005/8/layout/vList2"/>
    <dgm:cxn modelId="{6CF6B06D-B963-4320-AF7A-85979AE642AC}" type="presParOf" srcId="{74977D7D-4615-4F9A-A1D6-6A5020570D38}" destId="{E256DF86-DF7A-4F03-B44C-682273C7C9D1}" srcOrd="0" destOrd="0" presId="urn:microsoft.com/office/officeart/2005/8/layout/vList2"/>
    <dgm:cxn modelId="{0F6EFD11-CD6C-450B-803D-3BD12B2CE2DD}" type="presParOf" srcId="{74977D7D-4615-4F9A-A1D6-6A5020570D38}" destId="{0F876022-6B19-4621-A934-0D6A556B5A2A}" srcOrd="1" destOrd="0" presId="urn:microsoft.com/office/officeart/2005/8/layout/vList2"/>
    <dgm:cxn modelId="{B0660038-FB75-4738-BB11-D84685F34CFE}" type="presParOf" srcId="{74977D7D-4615-4F9A-A1D6-6A5020570D38}" destId="{DA52383F-98E3-4EA4-9280-AD4D7D672153}" srcOrd="2" destOrd="0" presId="urn:microsoft.com/office/officeart/2005/8/layout/vList2"/>
    <dgm:cxn modelId="{D3931866-BBB5-4CB8-96B6-836F819D9FCB}" type="presParOf" srcId="{74977D7D-4615-4F9A-A1D6-6A5020570D38}" destId="{B30C6C6E-5193-4ED9-A303-92A45E514563}" srcOrd="3" destOrd="0" presId="urn:microsoft.com/office/officeart/2005/8/layout/vList2"/>
    <dgm:cxn modelId="{76257C18-BF31-4AF9-885E-69DC7659EF44}" type="presParOf" srcId="{74977D7D-4615-4F9A-A1D6-6A5020570D38}" destId="{145A1E49-F3E9-4848-B5AC-92E6F093A0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C07A6C-167B-47B8-BD8E-2EEAC6F95E0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AB5A795-FDFA-4DCE-BCB4-0EDFC2F98DBC}">
      <dgm:prSet/>
      <dgm:spPr/>
      <dgm:t>
        <a:bodyPr/>
        <a:lstStyle/>
        <a:p>
          <a:pPr rtl="0"/>
          <a:r>
            <a:rPr lang="en-US" smtClean="0"/>
            <a:t>Claim + Evidence+ Commentary = Argument</a:t>
          </a:r>
          <a:endParaRPr lang="en-US"/>
        </a:p>
      </dgm:t>
    </dgm:pt>
    <dgm:pt modelId="{5F3EE740-40F1-4915-9642-5F5F194C5D6D}" type="parTrans" cxnId="{1A3F75E5-35BA-4A1C-B9EE-96FC3FBB3708}">
      <dgm:prSet/>
      <dgm:spPr/>
      <dgm:t>
        <a:bodyPr/>
        <a:lstStyle/>
        <a:p>
          <a:endParaRPr lang="en-US"/>
        </a:p>
      </dgm:t>
    </dgm:pt>
    <dgm:pt modelId="{88A542E0-E891-4D84-A5CC-BF7C4763981C}" type="sibTrans" cxnId="{1A3F75E5-35BA-4A1C-B9EE-96FC3FBB3708}">
      <dgm:prSet/>
      <dgm:spPr/>
      <dgm:t>
        <a:bodyPr/>
        <a:lstStyle/>
        <a:p>
          <a:endParaRPr lang="en-US"/>
        </a:p>
      </dgm:t>
    </dgm:pt>
    <dgm:pt modelId="{20380B84-7972-490B-9010-5A0BA9B83F43}" type="pres">
      <dgm:prSet presAssocID="{31C07A6C-167B-47B8-BD8E-2EEAC6F95E0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F759C0-D314-49DF-89E0-CB4757F0E7B5}" type="pres">
      <dgm:prSet presAssocID="{31C07A6C-167B-47B8-BD8E-2EEAC6F95E07}" presName="arrow" presStyleLbl="bgShp" presStyleIdx="0" presStyleCnt="1"/>
      <dgm:spPr/>
    </dgm:pt>
    <dgm:pt modelId="{069872A9-A33F-44AD-B734-1721DCCADC24}" type="pres">
      <dgm:prSet presAssocID="{31C07A6C-167B-47B8-BD8E-2EEAC6F95E07}" presName="linearProcess" presStyleCnt="0"/>
      <dgm:spPr/>
    </dgm:pt>
    <dgm:pt modelId="{34E14ED8-D113-44B9-BD21-74BA68566273}" type="pres">
      <dgm:prSet presAssocID="{EAB5A795-FDFA-4DCE-BCB4-0EDFC2F98DB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50DB-10C9-49AF-8584-A2F07DB1C190}" type="presOf" srcId="{31C07A6C-167B-47B8-BD8E-2EEAC6F95E07}" destId="{20380B84-7972-490B-9010-5A0BA9B83F43}" srcOrd="0" destOrd="0" presId="urn:microsoft.com/office/officeart/2005/8/layout/hProcess9"/>
    <dgm:cxn modelId="{1A3F75E5-35BA-4A1C-B9EE-96FC3FBB3708}" srcId="{31C07A6C-167B-47B8-BD8E-2EEAC6F95E07}" destId="{EAB5A795-FDFA-4DCE-BCB4-0EDFC2F98DBC}" srcOrd="0" destOrd="0" parTransId="{5F3EE740-40F1-4915-9642-5F5F194C5D6D}" sibTransId="{88A542E0-E891-4D84-A5CC-BF7C4763981C}"/>
    <dgm:cxn modelId="{E2635B86-EFA0-4B5A-9F87-0BCBE70992EC}" type="presOf" srcId="{EAB5A795-FDFA-4DCE-BCB4-0EDFC2F98DBC}" destId="{34E14ED8-D113-44B9-BD21-74BA68566273}" srcOrd="0" destOrd="0" presId="urn:microsoft.com/office/officeart/2005/8/layout/hProcess9"/>
    <dgm:cxn modelId="{E082B3C9-F0A5-4956-BE8F-3179E62DE5F3}" type="presParOf" srcId="{20380B84-7972-490B-9010-5A0BA9B83F43}" destId="{90F759C0-D314-49DF-89E0-CB4757F0E7B5}" srcOrd="0" destOrd="0" presId="urn:microsoft.com/office/officeart/2005/8/layout/hProcess9"/>
    <dgm:cxn modelId="{585B9E7A-0D81-4704-8D9E-823565E3CDD5}" type="presParOf" srcId="{20380B84-7972-490B-9010-5A0BA9B83F43}" destId="{069872A9-A33F-44AD-B734-1721DCCADC24}" srcOrd="1" destOrd="0" presId="urn:microsoft.com/office/officeart/2005/8/layout/hProcess9"/>
    <dgm:cxn modelId="{B6C0A6F4-A0F9-49BD-8B5D-606162200328}" type="presParOf" srcId="{069872A9-A33F-44AD-B734-1721DCCADC24}" destId="{34E14ED8-D113-44B9-BD21-74BA6856627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A722B-6B1A-4681-902E-4F9726AD475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58AA668-D776-42B9-97CC-6FC14EDEBAAC}">
      <dgm:prSet/>
      <dgm:spPr/>
      <dgm:t>
        <a:bodyPr/>
        <a:lstStyle/>
        <a:p>
          <a:pPr rtl="0"/>
          <a:r>
            <a:rPr lang="en-US" smtClean="0"/>
            <a:t>Develop a claim</a:t>
          </a:r>
          <a:endParaRPr lang="en-US"/>
        </a:p>
      </dgm:t>
    </dgm:pt>
    <dgm:pt modelId="{3ED95347-FBFB-4E8D-8745-57BF122EE232}" type="parTrans" cxnId="{9627BDA4-15F6-482E-A968-63D613FFFAC6}">
      <dgm:prSet/>
      <dgm:spPr/>
      <dgm:t>
        <a:bodyPr/>
        <a:lstStyle/>
        <a:p>
          <a:endParaRPr lang="en-US"/>
        </a:p>
      </dgm:t>
    </dgm:pt>
    <dgm:pt modelId="{6557D3E8-410A-4718-8EE9-BC8E8AC04C0A}" type="sibTrans" cxnId="{9627BDA4-15F6-482E-A968-63D613FFFAC6}">
      <dgm:prSet/>
      <dgm:spPr/>
      <dgm:t>
        <a:bodyPr/>
        <a:lstStyle/>
        <a:p>
          <a:endParaRPr lang="en-US"/>
        </a:p>
      </dgm:t>
    </dgm:pt>
    <dgm:pt modelId="{2986CAE6-D4EB-4135-8F82-A77835188395}">
      <dgm:prSet/>
      <dgm:spPr/>
      <dgm:t>
        <a:bodyPr/>
        <a:lstStyle/>
        <a:p>
          <a:pPr rtl="0"/>
          <a:r>
            <a:rPr lang="en-US" smtClean="0"/>
            <a:t>Support it with evidence</a:t>
          </a:r>
          <a:endParaRPr lang="en-US"/>
        </a:p>
      </dgm:t>
    </dgm:pt>
    <dgm:pt modelId="{4E7EBF0C-54B3-4FE3-A41D-C38C3B186711}" type="parTrans" cxnId="{73E82213-03B3-4FAD-BC40-60202AC321A3}">
      <dgm:prSet/>
      <dgm:spPr/>
      <dgm:t>
        <a:bodyPr/>
        <a:lstStyle/>
        <a:p>
          <a:endParaRPr lang="en-US"/>
        </a:p>
      </dgm:t>
    </dgm:pt>
    <dgm:pt modelId="{BF5E4C44-8665-445B-BE5E-331CACA4A79F}" type="sibTrans" cxnId="{73E82213-03B3-4FAD-BC40-60202AC321A3}">
      <dgm:prSet/>
      <dgm:spPr/>
      <dgm:t>
        <a:bodyPr/>
        <a:lstStyle/>
        <a:p>
          <a:endParaRPr lang="en-US"/>
        </a:p>
      </dgm:t>
    </dgm:pt>
    <dgm:pt modelId="{80027F0E-6B3E-4080-97D0-FE5F52090BBE}">
      <dgm:prSet/>
      <dgm:spPr/>
      <dgm:t>
        <a:bodyPr/>
        <a:lstStyle/>
        <a:p>
          <a:pPr rtl="0"/>
          <a:r>
            <a:rPr lang="en-US" smtClean="0"/>
            <a:t>Craft relevant commentary</a:t>
          </a:r>
          <a:endParaRPr lang="en-US"/>
        </a:p>
      </dgm:t>
    </dgm:pt>
    <dgm:pt modelId="{4E124999-EBA0-49EE-946E-7E91D0309904}" type="parTrans" cxnId="{5680B64E-57D8-4093-9224-46DC1412942E}">
      <dgm:prSet/>
      <dgm:spPr/>
      <dgm:t>
        <a:bodyPr/>
        <a:lstStyle/>
        <a:p>
          <a:endParaRPr lang="en-US"/>
        </a:p>
      </dgm:t>
    </dgm:pt>
    <dgm:pt modelId="{BF25B043-CBE1-4542-A6C8-8A00D9458946}" type="sibTrans" cxnId="{5680B64E-57D8-4093-9224-46DC1412942E}">
      <dgm:prSet/>
      <dgm:spPr/>
      <dgm:t>
        <a:bodyPr/>
        <a:lstStyle/>
        <a:p>
          <a:endParaRPr lang="en-US"/>
        </a:p>
      </dgm:t>
    </dgm:pt>
    <dgm:pt modelId="{FB22B669-768E-4C8C-8470-1ADDF1E1D042}" type="pres">
      <dgm:prSet presAssocID="{429A722B-6B1A-4681-902E-4F9726AD47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7626E1-C55F-4F57-A5A4-9A7BF55F8012}" type="pres">
      <dgm:prSet presAssocID="{958AA668-D776-42B9-97CC-6FC14EDEBA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D41B7-8AED-49CE-837B-607A4066A58A}" type="pres">
      <dgm:prSet presAssocID="{6557D3E8-410A-4718-8EE9-BC8E8AC04C0A}" presName="spacer" presStyleCnt="0"/>
      <dgm:spPr/>
    </dgm:pt>
    <dgm:pt modelId="{EF41BD5C-3DC1-4B3F-8E16-8A9E881B7418}" type="pres">
      <dgm:prSet presAssocID="{2986CAE6-D4EB-4135-8F82-A778351883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06CF3-42D6-4973-9D43-EFA15CCDD079}" type="pres">
      <dgm:prSet presAssocID="{BF5E4C44-8665-445B-BE5E-331CACA4A79F}" presName="spacer" presStyleCnt="0"/>
      <dgm:spPr/>
    </dgm:pt>
    <dgm:pt modelId="{D4EF1B0B-9732-4C44-AE64-9400904B2C7C}" type="pres">
      <dgm:prSet presAssocID="{80027F0E-6B3E-4080-97D0-FE5F52090B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E82213-03B3-4FAD-BC40-60202AC321A3}" srcId="{429A722B-6B1A-4681-902E-4F9726AD4750}" destId="{2986CAE6-D4EB-4135-8F82-A77835188395}" srcOrd="1" destOrd="0" parTransId="{4E7EBF0C-54B3-4FE3-A41D-C38C3B186711}" sibTransId="{BF5E4C44-8665-445B-BE5E-331CACA4A79F}"/>
    <dgm:cxn modelId="{9627BDA4-15F6-482E-A968-63D613FFFAC6}" srcId="{429A722B-6B1A-4681-902E-4F9726AD4750}" destId="{958AA668-D776-42B9-97CC-6FC14EDEBAAC}" srcOrd="0" destOrd="0" parTransId="{3ED95347-FBFB-4E8D-8745-57BF122EE232}" sibTransId="{6557D3E8-410A-4718-8EE9-BC8E8AC04C0A}"/>
    <dgm:cxn modelId="{553FC130-8C85-43D6-9819-4D00860D5935}" type="presOf" srcId="{80027F0E-6B3E-4080-97D0-FE5F52090BBE}" destId="{D4EF1B0B-9732-4C44-AE64-9400904B2C7C}" srcOrd="0" destOrd="0" presId="urn:microsoft.com/office/officeart/2005/8/layout/vList2"/>
    <dgm:cxn modelId="{23CECF26-8FD2-4600-8FF5-8DBF81B46DEC}" type="presOf" srcId="{429A722B-6B1A-4681-902E-4F9726AD4750}" destId="{FB22B669-768E-4C8C-8470-1ADDF1E1D042}" srcOrd="0" destOrd="0" presId="urn:microsoft.com/office/officeart/2005/8/layout/vList2"/>
    <dgm:cxn modelId="{97D4C6C1-D6F5-4677-82D4-572C3E0B196A}" type="presOf" srcId="{2986CAE6-D4EB-4135-8F82-A77835188395}" destId="{EF41BD5C-3DC1-4B3F-8E16-8A9E881B7418}" srcOrd="0" destOrd="0" presId="urn:microsoft.com/office/officeart/2005/8/layout/vList2"/>
    <dgm:cxn modelId="{654CE416-CCB8-4D54-8959-A1A12D866D61}" type="presOf" srcId="{958AA668-D776-42B9-97CC-6FC14EDEBAAC}" destId="{247626E1-C55F-4F57-A5A4-9A7BF55F8012}" srcOrd="0" destOrd="0" presId="urn:microsoft.com/office/officeart/2005/8/layout/vList2"/>
    <dgm:cxn modelId="{5680B64E-57D8-4093-9224-46DC1412942E}" srcId="{429A722B-6B1A-4681-902E-4F9726AD4750}" destId="{80027F0E-6B3E-4080-97D0-FE5F52090BBE}" srcOrd="2" destOrd="0" parTransId="{4E124999-EBA0-49EE-946E-7E91D0309904}" sibTransId="{BF25B043-CBE1-4542-A6C8-8A00D9458946}"/>
    <dgm:cxn modelId="{9633F23E-756A-4642-B19D-28A795844DD6}" type="presParOf" srcId="{FB22B669-768E-4C8C-8470-1ADDF1E1D042}" destId="{247626E1-C55F-4F57-A5A4-9A7BF55F8012}" srcOrd="0" destOrd="0" presId="urn:microsoft.com/office/officeart/2005/8/layout/vList2"/>
    <dgm:cxn modelId="{EE4AC253-1233-4D65-A138-F28A97408536}" type="presParOf" srcId="{FB22B669-768E-4C8C-8470-1ADDF1E1D042}" destId="{FC0D41B7-8AED-49CE-837B-607A4066A58A}" srcOrd="1" destOrd="0" presId="urn:microsoft.com/office/officeart/2005/8/layout/vList2"/>
    <dgm:cxn modelId="{192BD480-4BD0-41C2-9E7E-36447BAF8429}" type="presParOf" srcId="{FB22B669-768E-4C8C-8470-1ADDF1E1D042}" destId="{EF41BD5C-3DC1-4B3F-8E16-8A9E881B7418}" srcOrd="2" destOrd="0" presId="urn:microsoft.com/office/officeart/2005/8/layout/vList2"/>
    <dgm:cxn modelId="{67BC65E2-ADA0-4681-92B4-66332DDF252D}" type="presParOf" srcId="{FB22B669-768E-4C8C-8470-1ADDF1E1D042}" destId="{9C606CF3-42D6-4973-9D43-EFA15CCDD079}" srcOrd="3" destOrd="0" presId="urn:microsoft.com/office/officeart/2005/8/layout/vList2"/>
    <dgm:cxn modelId="{5FE68363-8739-4DCD-8608-679BE42A4814}" type="presParOf" srcId="{FB22B669-768E-4C8C-8470-1ADDF1E1D042}" destId="{D4EF1B0B-9732-4C44-AE64-9400904B2C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5F1997-A358-48E1-A6E5-B35396E3BFF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5D51BD30-D3DF-4AA7-A1D5-27B40596A382}">
      <dgm:prSet/>
      <dgm:spPr/>
      <dgm:t>
        <a:bodyPr/>
        <a:lstStyle/>
        <a:p>
          <a:pPr rtl="0"/>
          <a:r>
            <a:rPr lang="en-US" smtClean="0"/>
            <a:t>To write a strong argument paragraph</a:t>
          </a:r>
          <a:endParaRPr lang="en-US"/>
        </a:p>
      </dgm:t>
    </dgm:pt>
    <dgm:pt modelId="{FF98F6F7-F1B8-443A-A873-A7C0864C37B7}" type="parTrans" cxnId="{9BE772A9-6D28-4FE0-A39E-64A29952C7C3}">
      <dgm:prSet/>
      <dgm:spPr/>
      <dgm:t>
        <a:bodyPr/>
        <a:lstStyle/>
        <a:p>
          <a:endParaRPr lang="en-US"/>
        </a:p>
      </dgm:t>
    </dgm:pt>
    <dgm:pt modelId="{94B8ECC7-531D-4F50-9AE7-D258A0262BDA}" type="sibTrans" cxnId="{9BE772A9-6D28-4FE0-A39E-64A29952C7C3}">
      <dgm:prSet/>
      <dgm:spPr/>
      <dgm:t>
        <a:bodyPr/>
        <a:lstStyle/>
        <a:p>
          <a:endParaRPr lang="en-US"/>
        </a:p>
      </dgm:t>
    </dgm:pt>
    <dgm:pt modelId="{F8F9D54B-155C-4D7A-BB42-7DAD96E5A2C7}" type="pres">
      <dgm:prSet presAssocID="{975F1997-A358-48E1-A6E5-B35396E3BFF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601D06-8517-4AB8-892E-4AE3763B7459}" type="pres">
      <dgm:prSet presAssocID="{5D51BD30-D3DF-4AA7-A1D5-27B40596A382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7572D06-CC1D-40E2-B0AA-7D13D1BFB9CA}" type="presOf" srcId="{5D51BD30-D3DF-4AA7-A1D5-27B40596A382}" destId="{AA601D06-8517-4AB8-892E-4AE3763B7459}" srcOrd="0" destOrd="0" presId="urn:microsoft.com/office/officeart/2005/8/layout/venn1"/>
    <dgm:cxn modelId="{95820879-E72D-4981-8DC0-F2ECA59768F3}" type="presOf" srcId="{975F1997-A358-48E1-A6E5-B35396E3BFF1}" destId="{F8F9D54B-155C-4D7A-BB42-7DAD96E5A2C7}" srcOrd="0" destOrd="0" presId="urn:microsoft.com/office/officeart/2005/8/layout/venn1"/>
    <dgm:cxn modelId="{9BE772A9-6D28-4FE0-A39E-64A29952C7C3}" srcId="{975F1997-A358-48E1-A6E5-B35396E3BFF1}" destId="{5D51BD30-D3DF-4AA7-A1D5-27B40596A382}" srcOrd="0" destOrd="0" parTransId="{FF98F6F7-F1B8-443A-A873-A7C0864C37B7}" sibTransId="{94B8ECC7-531D-4F50-9AE7-D258A0262BDA}"/>
    <dgm:cxn modelId="{1B49161B-6DF1-44FD-95B7-662523DC4969}" type="presParOf" srcId="{F8F9D54B-155C-4D7A-BB42-7DAD96E5A2C7}" destId="{AA601D06-8517-4AB8-892E-4AE3763B745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5120B-1976-4CC6-B24B-8CE7C466535C}">
      <dsp:nvSpPr>
        <dsp:cNvPr id="0" name=""/>
        <dsp:cNvSpPr/>
      </dsp:nvSpPr>
      <dsp:spPr>
        <a:xfrm>
          <a:off x="0" y="74985"/>
          <a:ext cx="6196405" cy="345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An opinion that is a matter of personal experience and values that must be backed up with evidence.  Others can disagree with this claim.  Also known as opinion.</a:t>
          </a:r>
          <a:endParaRPr lang="en-US" sz="3600" kern="1200" dirty="0"/>
        </a:p>
      </dsp:txBody>
      <dsp:txXfrm>
        <a:off x="168603" y="243588"/>
        <a:ext cx="5859199" cy="3116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02B10-917B-42EA-8A9A-0B90CA098BFF}">
      <dsp:nvSpPr>
        <dsp:cNvPr id="0" name=""/>
        <dsp:cNvSpPr/>
      </dsp:nvSpPr>
      <dsp:spPr>
        <a:xfrm>
          <a:off x="1224914" y="0"/>
          <a:ext cx="4495800" cy="449580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F7E8A-1C24-44A9-BDFD-FF9321BB8D00}">
      <dsp:nvSpPr>
        <dsp:cNvPr id="0" name=""/>
        <dsp:cNvSpPr/>
      </dsp:nvSpPr>
      <dsp:spPr>
        <a:xfrm>
          <a:off x="3472814" y="451994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 group of sentences that focuses on a single idea.</a:t>
          </a:r>
          <a:endParaRPr lang="en-US" sz="1600" kern="1200"/>
        </a:p>
      </dsp:txBody>
      <dsp:txXfrm>
        <a:off x="3524766" y="503946"/>
        <a:ext cx="2818366" cy="960336"/>
      </dsp:txXfrm>
    </dsp:sp>
    <dsp:sp modelId="{69E529B5-5401-4973-B854-E7ABB1E8DEB4}">
      <dsp:nvSpPr>
        <dsp:cNvPr id="0" name=""/>
        <dsp:cNvSpPr/>
      </dsp:nvSpPr>
      <dsp:spPr>
        <a:xfrm>
          <a:off x="3472814" y="1649264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7009649"/>
              <a:satOff val="10306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sentences are presented to the reader in a logical order so the reader understands the writer’s thinking.</a:t>
          </a:r>
          <a:endParaRPr lang="en-US" sz="1600" kern="1200"/>
        </a:p>
      </dsp:txBody>
      <dsp:txXfrm>
        <a:off x="3524766" y="1701216"/>
        <a:ext cx="2818366" cy="960336"/>
      </dsp:txXfrm>
    </dsp:sp>
    <dsp:sp modelId="{61690B87-D11F-4F31-A759-773722D9287E}">
      <dsp:nvSpPr>
        <dsp:cNvPr id="0" name=""/>
        <dsp:cNvSpPr/>
      </dsp:nvSpPr>
      <dsp:spPr>
        <a:xfrm>
          <a:off x="3472814" y="2846535"/>
          <a:ext cx="2922270" cy="1064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Begins with a clear statement of what the paragraph will be about.</a:t>
          </a:r>
          <a:endParaRPr lang="en-US" sz="1600" kern="1200"/>
        </a:p>
      </dsp:txBody>
      <dsp:txXfrm>
        <a:off x="3524766" y="2898487"/>
        <a:ext cx="2818366" cy="9603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2299-F487-47C1-892D-79D46BAFCD2F}">
      <dsp:nvSpPr>
        <dsp:cNvPr id="0" name=""/>
        <dsp:cNvSpPr/>
      </dsp:nvSpPr>
      <dsp:spPr>
        <a:xfrm>
          <a:off x="0" y="105"/>
          <a:ext cx="6196405" cy="3603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Fill out the Analyzing Arguments graphic organizer while watching two different videos</a:t>
          </a:r>
          <a:endParaRPr lang="en-US" sz="4400" kern="1200"/>
        </a:p>
      </dsp:txBody>
      <dsp:txXfrm>
        <a:off x="175913" y="176018"/>
        <a:ext cx="5844579" cy="3251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48F0F-6607-4736-9441-14E36DEE4377}">
      <dsp:nvSpPr>
        <dsp:cNvPr id="0" name=""/>
        <dsp:cNvSpPr/>
      </dsp:nvSpPr>
      <dsp:spPr>
        <a:xfrm rot="16200000">
          <a:off x="-817833" y="818589"/>
          <a:ext cx="3603812" cy="19666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Assess how well the videos explained their evidence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5400000">
        <a:off x="757" y="720761"/>
        <a:ext cx="1966632" cy="2162288"/>
      </dsp:txXfrm>
    </dsp:sp>
    <dsp:sp modelId="{4A2044A0-82BD-4803-BF9C-AAF37DD5163E}">
      <dsp:nvSpPr>
        <dsp:cNvPr id="0" name=""/>
        <dsp:cNvSpPr/>
      </dsp:nvSpPr>
      <dsp:spPr>
        <a:xfrm rot="16200000">
          <a:off x="1296296" y="818589"/>
          <a:ext cx="3603812" cy="1966632"/>
        </a:xfrm>
        <a:prstGeom prst="flowChartManualOperation">
          <a:avLst/>
        </a:prstGeom>
        <a:solidFill>
          <a:schemeClr val="accent2">
            <a:hueOff val="-4533602"/>
            <a:satOff val="2618"/>
            <a:lumOff val="-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Define </a:t>
          </a:r>
          <a:r>
            <a:rPr lang="en-US" sz="2400" i="1" kern="1200" dirty="0" smtClean="0"/>
            <a:t>commentary</a:t>
          </a:r>
          <a:r>
            <a:rPr lang="en-US" sz="2400" kern="1200" dirty="0" smtClean="0"/>
            <a:t> using the </a:t>
          </a:r>
          <a:r>
            <a:rPr lang="en-US" sz="2400" b="1" kern="1200" dirty="0" smtClean="0"/>
            <a:t>Argument Concepts Anchor Chart</a:t>
          </a:r>
          <a:r>
            <a:rPr lang="en-US" sz="1400" b="1" kern="1200" dirty="0" smtClean="0"/>
            <a:t>.</a:t>
          </a:r>
          <a:endParaRPr lang="en-US" sz="1400" kern="1200" dirty="0"/>
        </a:p>
      </dsp:txBody>
      <dsp:txXfrm rot="5400000">
        <a:off x="2114886" y="720761"/>
        <a:ext cx="1966632" cy="2162288"/>
      </dsp:txXfrm>
    </dsp:sp>
    <dsp:sp modelId="{26349181-C9FB-436B-833D-34A5AA5C129A}">
      <dsp:nvSpPr>
        <dsp:cNvPr id="0" name=""/>
        <dsp:cNvSpPr/>
      </dsp:nvSpPr>
      <dsp:spPr>
        <a:xfrm rot="16200000">
          <a:off x="3410426" y="818589"/>
          <a:ext cx="3603812" cy="1966632"/>
        </a:xfrm>
        <a:prstGeom prst="flowChartManualOperation">
          <a:avLst/>
        </a:prstGeom>
        <a:solidFill>
          <a:schemeClr val="accent2">
            <a:hueOff val="-9067203"/>
            <a:satOff val="5236"/>
            <a:lumOff val="-96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Who had the more persuasive/convincing argument and why? </a:t>
          </a:r>
          <a:endParaRPr lang="en-US" sz="2400" kern="1200" dirty="0"/>
        </a:p>
      </dsp:txBody>
      <dsp:txXfrm rot="5400000">
        <a:off x="4229016" y="720761"/>
        <a:ext cx="1966632" cy="21622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A321D-CCEC-4512-A136-E2669685E3E2}">
      <dsp:nvSpPr>
        <dsp:cNvPr id="0" name=""/>
        <dsp:cNvSpPr/>
      </dsp:nvSpPr>
      <dsp:spPr>
        <a:xfrm>
          <a:off x="1296296" y="0"/>
          <a:ext cx="3603812" cy="360381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What’s the difference between fact and opinion?</a:t>
          </a:r>
          <a:endParaRPr lang="en-US" sz="3900" kern="1200"/>
        </a:p>
      </dsp:txBody>
      <dsp:txXfrm>
        <a:off x="1824062" y="527766"/>
        <a:ext cx="2548280" cy="25482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430E2-F105-4129-B961-0C7828CC3091}">
      <dsp:nvSpPr>
        <dsp:cNvPr id="0" name=""/>
        <dsp:cNvSpPr/>
      </dsp:nvSpPr>
      <dsp:spPr>
        <a:xfrm>
          <a:off x="1493" y="90540"/>
          <a:ext cx="2802451" cy="342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You are about to engage in an activity where you will make a claim and provide evidence and commentary to support that claim.</a:t>
          </a:r>
          <a:endParaRPr lang="en-US" sz="2800" kern="1200" dirty="0"/>
        </a:p>
      </dsp:txBody>
      <dsp:txXfrm>
        <a:off x="1493" y="90540"/>
        <a:ext cx="2802451" cy="3422731"/>
      </dsp:txXfrm>
    </dsp:sp>
    <dsp:sp modelId="{18B8EA6E-D0A0-49BD-94F8-C198100E1B5A}">
      <dsp:nvSpPr>
        <dsp:cNvPr id="0" name=""/>
        <dsp:cNvSpPr/>
      </dsp:nvSpPr>
      <dsp:spPr>
        <a:xfrm>
          <a:off x="3392459" y="90540"/>
          <a:ext cx="2802451" cy="3418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When you’ve finished recording your claims, evidence, and commentary, you’ll “vote with your feet” and share your arguments.  </a:t>
          </a:r>
          <a:endParaRPr lang="en-US" sz="2800" kern="1200" dirty="0"/>
        </a:p>
      </dsp:txBody>
      <dsp:txXfrm>
        <a:off x="3392459" y="90540"/>
        <a:ext cx="2802451" cy="34182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FA58-4DE8-4865-AB9A-A9A511708CFB}">
      <dsp:nvSpPr>
        <dsp:cNvPr id="0" name=""/>
        <dsp:cNvSpPr/>
      </dsp:nvSpPr>
      <dsp:spPr>
        <a:xfrm>
          <a:off x="1296296" y="0"/>
          <a:ext cx="3603812" cy="360381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Complete the </a:t>
          </a:r>
          <a:r>
            <a:rPr lang="en-US" sz="3900" b="1" kern="1200" smtClean="0"/>
            <a:t>Explain Your Argument</a:t>
          </a:r>
          <a:r>
            <a:rPr lang="en-US" sz="3900" kern="1200" smtClean="0"/>
            <a:t> handout..</a:t>
          </a:r>
          <a:endParaRPr lang="en-US" sz="3900" kern="1200"/>
        </a:p>
      </dsp:txBody>
      <dsp:txXfrm>
        <a:off x="1824062" y="527766"/>
        <a:ext cx="2548280" cy="2548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E8DE-2DEA-4639-BB27-04B89C21D528}">
      <dsp:nvSpPr>
        <dsp:cNvPr id="0" name=""/>
        <dsp:cNvSpPr/>
      </dsp:nvSpPr>
      <dsp:spPr>
        <a:xfrm>
          <a:off x="881513" y="0"/>
          <a:ext cx="5202218" cy="520221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Vote with your feet</a:t>
          </a:r>
          <a:endParaRPr lang="en-US" sz="6500" kern="1200"/>
        </a:p>
      </dsp:txBody>
      <dsp:txXfrm>
        <a:off x="1643360" y="761847"/>
        <a:ext cx="3678524" cy="36785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192BD-19DF-4C54-A531-8F2C1F759FCF}">
      <dsp:nvSpPr>
        <dsp:cNvPr id="0" name=""/>
        <dsp:cNvSpPr/>
      </dsp:nvSpPr>
      <dsp:spPr>
        <a:xfrm>
          <a:off x="0" y="275055"/>
          <a:ext cx="6196405" cy="3053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smtClean="0"/>
            <a:t>How does commentary help persuade you?</a:t>
          </a:r>
          <a:endParaRPr lang="en-US" sz="5800" kern="1200"/>
        </a:p>
      </dsp:txBody>
      <dsp:txXfrm>
        <a:off x="149069" y="424124"/>
        <a:ext cx="5898267" cy="2755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553D1-832A-42DB-9037-16E768557511}">
      <dsp:nvSpPr>
        <dsp:cNvPr id="0" name=""/>
        <dsp:cNvSpPr/>
      </dsp:nvSpPr>
      <dsp:spPr>
        <a:xfrm>
          <a:off x="0" y="201346"/>
          <a:ext cx="6196405" cy="32011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Details, facts, and reasons that directly relate to and support a debatable claim.</a:t>
          </a:r>
          <a:endParaRPr lang="en-US" sz="4800" kern="1200" dirty="0"/>
        </a:p>
      </dsp:txBody>
      <dsp:txXfrm>
        <a:off x="156266" y="357612"/>
        <a:ext cx="5883873" cy="2888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FC945-E5EC-4D0A-885D-BD2CDA5D867F}">
      <dsp:nvSpPr>
        <dsp:cNvPr id="0" name=""/>
        <dsp:cNvSpPr/>
      </dsp:nvSpPr>
      <dsp:spPr>
        <a:xfrm>
          <a:off x="0" y="27015"/>
          <a:ext cx="6196405" cy="3549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Sentences in an argument paragraph that explain what is important about the evidence and tell the reader how it proves and supports the claim – “So What?”</a:t>
          </a:r>
          <a:endParaRPr lang="en-US" sz="3700" kern="1200"/>
        </a:p>
      </dsp:txBody>
      <dsp:txXfrm>
        <a:off x="173286" y="200301"/>
        <a:ext cx="5849833" cy="3203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41DC4-0042-4EEF-A461-6634A2CC602D}">
      <dsp:nvSpPr>
        <dsp:cNvPr id="0" name=""/>
        <dsp:cNvSpPr/>
      </dsp:nvSpPr>
      <dsp:spPr>
        <a:xfrm>
          <a:off x="0" y="363345"/>
          <a:ext cx="6196405" cy="1385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In life – conflicts that use language</a:t>
          </a:r>
          <a:endParaRPr lang="en-US" sz="3700" kern="1200"/>
        </a:p>
      </dsp:txBody>
      <dsp:txXfrm>
        <a:off x="67624" y="430969"/>
        <a:ext cx="6061157" cy="1250032"/>
      </dsp:txXfrm>
    </dsp:sp>
    <dsp:sp modelId="{33239BCB-A9F9-471A-9802-1ABFCC76AC3B}">
      <dsp:nvSpPr>
        <dsp:cNvPr id="0" name=""/>
        <dsp:cNvSpPr/>
      </dsp:nvSpPr>
      <dsp:spPr>
        <a:xfrm>
          <a:off x="0" y="1855185"/>
          <a:ext cx="6196405" cy="1385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smtClean="0"/>
            <a:t>In writing – opinions that can be backed up with evidence</a:t>
          </a:r>
          <a:endParaRPr lang="en-US" sz="3700" kern="1200"/>
        </a:p>
      </dsp:txBody>
      <dsp:txXfrm>
        <a:off x="67624" y="1922809"/>
        <a:ext cx="6061157" cy="12500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C201-C4D4-4A27-969A-9A17F48552B7}">
      <dsp:nvSpPr>
        <dsp:cNvPr id="0" name=""/>
        <dsp:cNvSpPr/>
      </dsp:nvSpPr>
      <dsp:spPr>
        <a:xfrm>
          <a:off x="0" y="122955"/>
          <a:ext cx="6196405" cy="3357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To move another person or group to agree with a belief or position through argument, appeal, or course of action</a:t>
          </a:r>
          <a:endParaRPr lang="en-US" sz="4100" kern="1200"/>
        </a:p>
      </dsp:txBody>
      <dsp:txXfrm>
        <a:off x="163919" y="286874"/>
        <a:ext cx="5868567" cy="303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DF86-DF7A-4F03-B44C-682273C7C9D1}">
      <dsp:nvSpPr>
        <dsp:cNvPr id="0" name=""/>
        <dsp:cNvSpPr/>
      </dsp:nvSpPr>
      <dsp:spPr>
        <a:xfrm>
          <a:off x="0" y="614626"/>
          <a:ext cx="6196405" cy="7300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Claim = opinion on a topic</a:t>
          </a:r>
          <a:endParaRPr lang="en-US" sz="3200" kern="1200"/>
        </a:p>
      </dsp:txBody>
      <dsp:txXfrm>
        <a:off x="35640" y="650266"/>
        <a:ext cx="6125125" cy="658799"/>
      </dsp:txXfrm>
    </dsp:sp>
    <dsp:sp modelId="{DA52383F-98E3-4EA4-9280-AD4D7D672153}">
      <dsp:nvSpPr>
        <dsp:cNvPr id="0" name=""/>
        <dsp:cNvSpPr/>
      </dsp:nvSpPr>
      <dsp:spPr>
        <a:xfrm>
          <a:off x="0" y="1436865"/>
          <a:ext cx="6196405" cy="730079"/>
        </a:xfrm>
        <a:prstGeom prst="roundRect">
          <a:avLst/>
        </a:prstGeom>
        <a:solidFill>
          <a:schemeClr val="accent4">
            <a:hueOff val="4822484"/>
            <a:satOff val="-4333"/>
            <a:lumOff val="-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Evidence = facts, reasons, details</a:t>
          </a:r>
          <a:endParaRPr lang="en-US" sz="3200" kern="1200"/>
        </a:p>
      </dsp:txBody>
      <dsp:txXfrm>
        <a:off x="35640" y="1472505"/>
        <a:ext cx="6125125" cy="658799"/>
      </dsp:txXfrm>
    </dsp:sp>
    <dsp:sp modelId="{145A1E49-F3E9-4848-B5AC-92E6F093A0A1}">
      <dsp:nvSpPr>
        <dsp:cNvPr id="0" name=""/>
        <dsp:cNvSpPr/>
      </dsp:nvSpPr>
      <dsp:spPr>
        <a:xfrm>
          <a:off x="0" y="2259105"/>
          <a:ext cx="6196405" cy="730079"/>
        </a:xfrm>
        <a:prstGeom prst="roundRect">
          <a:avLst/>
        </a:prstGeom>
        <a:solidFill>
          <a:schemeClr val="accent4">
            <a:hueOff val="9644969"/>
            <a:satOff val="-8667"/>
            <a:lumOff val="-13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Commentary = explanation</a:t>
          </a:r>
          <a:endParaRPr lang="en-US" sz="3200" kern="1200"/>
        </a:p>
      </dsp:txBody>
      <dsp:txXfrm>
        <a:off x="35640" y="2294745"/>
        <a:ext cx="6125125" cy="658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59C0-D314-49DF-89E0-CB4757F0E7B5}">
      <dsp:nvSpPr>
        <dsp:cNvPr id="0" name=""/>
        <dsp:cNvSpPr/>
      </dsp:nvSpPr>
      <dsp:spPr>
        <a:xfrm>
          <a:off x="577214" y="0"/>
          <a:ext cx="6541770" cy="36038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14ED8-D113-44B9-BD21-74BA68566273}">
      <dsp:nvSpPr>
        <dsp:cNvPr id="0" name=""/>
        <dsp:cNvSpPr/>
      </dsp:nvSpPr>
      <dsp:spPr>
        <a:xfrm>
          <a:off x="1010126" y="1081143"/>
          <a:ext cx="5675947" cy="14415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Claim + Evidence+ Commentary = Argument</a:t>
          </a:r>
          <a:endParaRPr lang="en-US" sz="3800" kern="1200"/>
        </a:p>
      </dsp:txBody>
      <dsp:txXfrm>
        <a:off x="1080495" y="1151512"/>
        <a:ext cx="5535209" cy="1300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626E1-C55F-4F57-A5A4-9A7BF55F8012}">
      <dsp:nvSpPr>
        <dsp:cNvPr id="0" name=""/>
        <dsp:cNvSpPr/>
      </dsp:nvSpPr>
      <dsp:spPr>
        <a:xfrm>
          <a:off x="0" y="317805"/>
          <a:ext cx="6196405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Develop a claim</a:t>
          </a:r>
          <a:endParaRPr lang="en-US" sz="4000" kern="1200"/>
        </a:p>
      </dsp:txBody>
      <dsp:txXfrm>
        <a:off x="44549" y="362354"/>
        <a:ext cx="6107307" cy="823502"/>
      </dsp:txXfrm>
    </dsp:sp>
    <dsp:sp modelId="{EF41BD5C-3DC1-4B3F-8E16-8A9E881B7418}">
      <dsp:nvSpPr>
        <dsp:cNvPr id="0" name=""/>
        <dsp:cNvSpPr/>
      </dsp:nvSpPr>
      <dsp:spPr>
        <a:xfrm>
          <a:off x="0" y="1345605"/>
          <a:ext cx="6196405" cy="912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Support it with evidence</a:t>
          </a:r>
          <a:endParaRPr lang="en-US" sz="4000" kern="1200"/>
        </a:p>
      </dsp:txBody>
      <dsp:txXfrm>
        <a:off x="44549" y="1390154"/>
        <a:ext cx="6107307" cy="823502"/>
      </dsp:txXfrm>
    </dsp:sp>
    <dsp:sp modelId="{D4EF1B0B-9732-4C44-AE64-9400904B2C7C}">
      <dsp:nvSpPr>
        <dsp:cNvPr id="0" name=""/>
        <dsp:cNvSpPr/>
      </dsp:nvSpPr>
      <dsp:spPr>
        <a:xfrm>
          <a:off x="0" y="2373406"/>
          <a:ext cx="6196405" cy="912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/>
            <a:t>Craft relevant commentary</a:t>
          </a:r>
          <a:endParaRPr lang="en-US" sz="4000" kern="1200"/>
        </a:p>
      </dsp:txBody>
      <dsp:txXfrm>
        <a:off x="44549" y="2417955"/>
        <a:ext cx="6107307" cy="823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01D06-8517-4AB8-892E-4AE3763B7459}">
      <dsp:nvSpPr>
        <dsp:cNvPr id="0" name=""/>
        <dsp:cNvSpPr/>
      </dsp:nvSpPr>
      <dsp:spPr>
        <a:xfrm>
          <a:off x="1296296" y="0"/>
          <a:ext cx="3603812" cy="36038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To write a strong argument paragraph</a:t>
          </a:r>
          <a:endParaRPr lang="en-US" sz="4600" kern="1200"/>
        </a:p>
      </dsp:txBody>
      <dsp:txXfrm>
        <a:off x="1824062" y="527766"/>
        <a:ext cx="2548280" cy="254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086E25-2A12-4598-9A07-F45B15FC968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CD02F-2B2E-4316-B254-72542DA4A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52AC9F-4BD6-4209-A475-FA34CE9B965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B24A78-5D57-4803-BAD5-BD17299C7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 them that opinions are claims.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24A78-5D57-4803-BAD5-BD17299C7B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want to do the first one together to model what the commentary looks like, as this will be challenging for some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24A78-5D57-4803-BAD5-BD17299C7B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A632C2-5730-479A-BA69-17356C50060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D0BDCA-E3CD-4E65-97F5-2F16B7FAC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zpcBy2J7Dw" TargetMode="External"/><Relationship Id="rId2" Type="http://schemas.openxmlformats.org/officeDocument/2006/relationships/hyperlink" Target="http://www.youtube.com/watch?v=IjxgG7QNUQw&amp;feature=relat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the Argument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MAISA Unit</a:t>
            </a:r>
          </a:p>
          <a:p>
            <a:r>
              <a:rPr lang="en-US" smtClean="0"/>
              <a:t>11 </a:t>
            </a:r>
            <a:r>
              <a:rPr lang="en-US" dirty="0" smtClean="0"/>
              <a:t>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989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4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Goal for This Unit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2094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8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607367"/>
              </p:ext>
            </p:extLst>
          </p:nvPr>
        </p:nvGraphicFramePr>
        <p:xfrm>
          <a:off x="762000" y="1828800"/>
          <a:ext cx="7620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Clips about School Uniforms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94503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1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Clips about School Uniforms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sz="2400" u="sng" dirty="0">
                <a:hlinkClick r:id="rId2"/>
              </a:rPr>
              <a:t>http://www.youtube.com/watch?v=IjxgG7QNUQw&amp;feature=related</a:t>
            </a:r>
            <a:endParaRPr lang="en-US" sz="3600" dirty="0"/>
          </a:p>
          <a:p>
            <a:r>
              <a:rPr lang="en-US" dirty="0"/>
              <a:t>- </a:t>
            </a:r>
            <a:r>
              <a:rPr lang="en-US" u="sng" dirty="0">
                <a:hlinkClick r:id="rId3"/>
              </a:rPr>
              <a:t>http://www.youtube.com/watch?v=0zpcBy2J7Dw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Clips about School Uniforms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fontAlgn="base"/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each video’s claim/stance.</a:t>
            </a:r>
            <a:endParaRPr lang="en-US" sz="3200" dirty="0"/>
          </a:p>
          <a:p>
            <a:pPr lvl="2" fontAlgn="base"/>
            <a:r>
              <a:rPr lang="en-US" dirty="0"/>
              <a:t>Define debatable claim using the </a:t>
            </a:r>
            <a:r>
              <a:rPr lang="en-US" b="1" dirty="0"/>
              <a:t>Argument Concepts Anchor Chart.</a:t>
            </a:r>
            <a:endParaRPr lang="en-US" sz="3200" dirty="0"/>
          </a:p>
          <a:p>
            <a:pPr lvl="2" fontAlgn="base"/>
            <a:r>
              <a:rPr lang="en-US" dirty="0"/>
              <a:t>N</a:t>
            </a:r>
            <a:r>
              <a:rPr lang="en-US" dirty="0" smtClean="0"/>
              <a:t>ame </a:t>
            </a:r>
            <a:r>
              <a:rPr lang="en-US" dirty="0"/>
              <a:t>the reasons/evidence the videos provided.</a:t>
            </a:r>
            <a:endParaRPr lang="en-US" sz="3200" dirty="0"/>
          </a:p>
          <a:p>
            <a:pPr lvl="3" fontAlgn="base"/>
            <a:r>
              <a:rPr lang="en-US" dirty="0"/>
              <a:t>Which were most relevant and effective?  How come?</a:t>
            </a:r>
            <a:endParaRPr lang="en-US" sz="2800" dirty="0"/>
          </a:p>
          <a:p>
            <a:pPr lvl="2" fontAlgn="base"/>
            <a:r>
              <a:rPr lang="en-US" dirty="0"/>
              <a:t>Define </a:t>
            </a:r>
            <a:r>
              <a:rPr lang="en-US" i="1" dirty="0"/>
              <a:t>evidence</a:t>
            </a:r>
            <a:r>
              <a:rPr lang="en-US" dirty="0"/>
              <a:t> using the </a:t>
            </a:r>
            <a:r>
              <a:rPr lang="en-US" b="1" dirty="0"/>
              <a:t>Argument Concepts Anchor Chart.</a:t>
            </a:r>
            <a:endParaRPr lang="en-US" sz="3200" dirty="0"/>
          </a:p>
          <a:p>
            <a:pPr marL="27432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Clips about School Uniforms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07114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15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vs. Opinion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754926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8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we go…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4614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5410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Students should be allowed to use cell phones at school.  </a:t>
            </a:r>
            <a:r>
              <a:rPr lang="en-US" sz="3200" dirty="0" smtClean="0"/>
              <a:t>In a study at Yale University, Dr. Smith discovered that 74% of the student body had used their cell phone at least one time in the last calendar year for emergency purposes. </a:t>
            </a:r>
            <a:r>
              <a:rPr lang="en-US" sz="3200" dirty="0" smtClean="0">
                <a:solidFill>
                  <a:schemeClr val="accent4"/>
                </a:solidFill>
              </a:rPr>
              <a:t>This statistic is important because it proves that the majority of students needed access to their cell phone for an emergency while on campus.</a:t>
            </a:r>
          </a:p>
        </p:txBody>
      </p:sp>
    </p:spTree>
    <p:extLst>
      <p:ext uri="{BB962C8B-B14F-4D97-AF65-F5344CB8AC3E}">
        <p14:creationId xmlns:p14="http://schemas.microsoft.com/office/powerpoint/2010/main" val="26853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 Debatable Claim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02307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smtClean="0"/>
              <a:t>Your Argument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732577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9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4105080"/>
              </p:ext>
            </p:extLst>
          </p:nvPr>
        </p:nvGraphicFramePr>
        <p:xfrm>
          <a:off x="1095023" y="817582"/>
          <a:ext cx="6965245" cy="52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2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1630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6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 Evidence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208241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 Commentary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62778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2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5344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 Argument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509667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6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 Persuasion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20107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9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So…to summarize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677095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1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6)  Formula for Argument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51513"/>
              </p:ext>
            </p:extLst>
          </p:nvPr>
        </p:nvGraphicFramePr>
        <p:xfrm>
          <a:off x="762000" y="2119257"/>
          <a:ext cx="7696200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9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686</TotalTime>
  <Words>539</Words>
  <Application>Microsoft Office PowerPoint</Application>
  <PresentationFormat>On-screen Show (4:3)</PresentationFormat>
  <Paragraphs>60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Brush Script MT</vt:lpstr>
      <vt:lpstr>Calibri</vt:lpstr>
      <vt:lpstr>Constantia</vt:lpstr>
      <vt:lpstr>Franklin Gothic Book</vt:lpstr>
      <vt:lpstr>Rage Italic</vt:lpstr>
      <vt:lpstr>Pushpin</vt:lpstr>
      <vt:lpstr>Writing the Argument</vt:lpstr>
      <vt:lpstr>1)  Debatable Claim</vt:lpstr>
      <vt:lpstr>2)  Evidence</vt:lpstr>
      <vt:lpstr>3)  Commentary</vt:lpstr>
      <vt:lpstr>PowerPoint Presentation</vt:lpstr>
      <vt:lpstr>4)  Argument</vt:lpstr>
      <vt:lpstr>5)  Persuasion</vt:lpstr>
      <vt:lpstr>So…to summarize</vt:lpstr>
      <vt:lpstr>6)  Formula for Argument</vt:lpstr>
      <vt:lpstr>The BIG Idea</vt:lpstr>
      <vt:lpstr>Your Goal for This Unit</vt:lpstr>
      <vt:lpstr>Purpose of a Paragraph</vt:lpstr>
      <vt:lpstr>Video Clips about School Uniforms</vt:lpstr>
      <vt:lpstr>Video Clips about School Uniforms</vt:lpstr>
      <vt:lpstr>Video Clips about School Uniforms</vt:lpstr>
      <vt:lpstr>Video Clips about School Uniforms</vt:lpstr>
      <vt:lpstr>Fact vs. Opinion</vt:lpstr>
      <vt:lpstr>Here we go…</vt:lpstr>
      <vt:lpstr>PowerPoint Presentation</vt:lpstr>
      <vt:lpstr>Explain Your Argument</vt:lpstr>
      <vt:lpstr>PowerPoint Presentation</vt:lpstr>
      <vt:lpstr>Commentary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the Argument</dc:title>
  <dc:creator>badkerson</dc:creator>
  <cp:lastModifiedBy>Becky Adkerson</cp:lastModifiedBy>
  <cp:revision>31</cp:revision>
  <cp:lastPrinted>2016-10-06T12:18:21Z</cp:lastPrinted>
  <dcterms:created xsi:type="dcterms:W3CDTF">2016-05-05T12:27:15Z</dcterms:created>
  <dcterms:modified xsi:type="dcterms:W3CDTF">2018-11-01T14:47:29Z</dcterms:modified>
</cp:coreProperties>
</file>