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F701D-3ADB-422D-A67D-2271BD9A08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F8920E-13FA-49E3-ADE0-D980824852D9}">
      <dgm:prSet/>
      <dgm:spPr/>
      <dgm:t>
        <a:bodyPr/>
        <a:lstStyle/>
        <a:p>
          <a:pPr rtl="0"/>
          <a:r>
            <a:rPr lang="en-US" dirty="0" smtClean="0"/>
            <a:t>Write five compound sentences using a semi-colon with a conjunctive adverb</a:t>
          </a:r>
          <a:r>
            <a:rPr lang="en-US" dirty="0" smtClean="0"/>
            <a:t>.  Do NOT repeat any conjunctive adverbs.</a:t>
          </a:r>
          <a:endParaRPr lang="en-US" dirty="0"/>
        </a:p>
      </dgm:t>
    </dgm:pt>
    <dgm:pt modelId="{A70E0DB1-DFAD-443F-93A5-60E2A94AE980}" type="parTrans" cxnId="{F251FA0B-C425-46D3-A6EB-F4B14F4B6E60}">
      <dgm:prSet/>
      <dgm:spPr/>
      <dgm:t>
        <a:bodyPr/>
        <a:lstStyle/>
        <a:p>
          <a:endParaRPr lang="en-US"/>
        </a:p>
      </dgm:t>
    </dgm:pt>
    <dgm:pt modelId="{13DB7742-F588-4375-8961-AF25B2240812}" type="sibTrans" cxnId="{F251FA0B-C425-46D3-A6EB-F4B14F4B6E60}">
      <dgm:prSet/>
      <dgm:spPr/>
      <dgm:t>
        <a:bodyPr/>
        <a:lstStyle/>
        <a:p>
          <a:endParaRPr lang="en-US"/>
        </a:p>
      </dgm:t>
    </dgm:pt>
    <dgm:pt modelId="{C62B0205-2ADE-448A-8442-300B26B284F0}">
      <dgm:prSet/>
      <dgm:spPr/>
      <dgm:t>
        <a:bodyPr/>
        <a:lstStyle/>
        <a:p>
          <a:pPr rtl="0"/>
          <a:r>
            <a:rPr lang="en-US" smtClean="0"/>
            <a:t>Example:  I really want to go to the game on Friday night; however, I can’t go because I am grounded.</a:t>
          </a:r>
          <a:endParaRPr lang="en-US"/>
        </a:p>
      </dgm:t>
    </dgm:pt>
    <dgm:pt modelId="{0461C1FD-4BA9-4889-8F0B-2A99CBC33236}" type="parTrans" cxnId="{871A3A99-270B-4D5B-9F6B-9D477F5BBD18}">
      <dgm:prSet/>
      <dgm:spPr/>
      <dgm:t>
        <a:bodyPr/>
        <a:lstStyle/>
        <a:p>
          <a:endParaRPr lang="en-US"/>
        </a:p>
      </dgm:t>
    </dgm:pt>
    <dgm:pt modelId="{A0452CF1-61A5-477D-B31E-A6379D88A882}" type="sibTrans" cxnId="{871A3A99-270B-4D5B-9F6B-9D477F5BBD18}">
      <dgm:prSet/>
      <dgm:spPr/>
      <dgm:t>
        <a:bodyPr/>
        <a:lstStyle/>
        <a:p>
          <a:endParaRPr lang="en-US"/>
        </a:p>
      </dgm:t>
    </dgm:pt>
    <dgm:pt modelId="{ABA36F11-ED44-4634-8EE7-A20AD42238AA}">
      <dgm:prSet/>
      <dgm:spPr/>
      <dgm:t>
        <a:bodyPr/>
        <a:lstStyle/>
        <a:p>
          <a:pPr rtl="0"/>
          <a:r>
            <a:rPr lang="en-US" dirty="0" smtClean="0"/>
            <a:t>Example:  I washed the dishes every night for a week; therefore, my mom gave me twenty dollars.</a:t>
          </a:r>
          <a:endParaRPr lang="en-US" dirty="0"/>
        </a:p>
      </dgm:t>
    </dgm:pt>
    <dgm:pt modelId="{3AF27311-B4DB-4840-BA6D-1D0EB2D2F573}" type="parTrans" cxnId="{EF2E67F5-4502-4E66-BE19-6EC101BC46E9}">
      <dgm:prSet/>
      <dgm:spPr/>
      <dgm:t>
        <a:bodyPr/>
        <a:lstStyle/>
        <a:p>
          <a:endParaRPr lang="en-US"/>
        </a:p>
      </dgm:t>
    </dgm:pt>
    <dgm:pt modelId="{185473CE-4742-4568-AB96-738B116DCADC}" type="sibTrans" cxnId="{EF2E67F5-4502-4E66-BE19-6EC101BC46E9}">
      <dgm:prSet/>
      <dgm:spPr/>
      <dgm:t>
        <a:bodyPr/>
        <a:lstStyle/>
        <a:p>
          <a:endParaRPr lang="en-US"/>
        </a:p>
      </dgm:t>
    </dgm:pt>
    <dgm:pt modelId="{01A952A2-3F48-4E78-A636-A03AFEDBBDC4}" type="pres">
      <dgm:prSet presAssocID="{FA3F701D-3ADB-422D-A67D-2271BD9A08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83E679-246D-4424-B504-B3C50C332335}" type="pres">
      <dgm:prSet presAssocID="{BAF8920E-13FA-49E3-ADE0-D980824852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C2069-B6C5-481F-BDC7-D26AEC1CE3EB}" type="pres">
      <dgm:prSet presAssocID="{BAF8920E-13FA-49E3-ADE0-D980824852D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50B4E8-BD7F-4097-A9E4-0EBCF14E3450}" type="presOf" srcId="{ABA36F11-ED44-4634-8EE7-A20AD42238AA}" destId="{49FC2069-B6C5-481F-BDC7-D26AEC1CE3EB}" srcOrd="0" destOrd="1" presId="urn:microsoft.com/office/officeart/2005/8/layout/vList2"/>
    <dgm:cxn modelId="{F251FA0B-C425-46D3-A6EB-F4B14F4B6E60}" srcId="{FA3F701D-3ADB-422D-A67D-2271BD9A0848}" destId="{BAF8920E-13FA-49E3-ADE0-D980824852D9}" srcOrd="0" destOrd="0" parTransId="{A70E0DB1-DFAD-443F-93A5-60E2A94AE980}" sibTransId="{13DB7742-F588-4375-8961-AF25B2240812}"/>
    <dgm:cxn modelId="{EF2E67F5-4502-4E66-BE19-6EC101BC46E9}" srcId="{BAF8920E-13FA-49E3-ADE0-D980824852D9}" destId="{ABA36F11-ED44-4634-8EE7-A20AD42238AA}" srcOrd="1" destOrd="0" parTransId="{3AF27311-B4DB-4840-BA6D-1D0EB2D2F573}" sibTransId="{185473CE-4742-4568-AB96-738B116DCADC}"/>
    <dgm:cxn modelId="{3C91C3B0-EEA2-41C3-8928-FF52DA9FF06C}" type="presOf" srcId="{C62B0205-2ADE-448A-8442-300B26B284F0}" destId="{49FC2069-B6C5-481F-BDC7-D26AEC1CE3EB}" srcOrd="0" destOrd="0" presId="urn:microsoft.com/office/officeart/2005/8/layout/vList2"/>
    <dgm:cxn modelId="{871A3A99-270B-4D5B-9F6B-9D477F5BBD18}" srcId="{BAF8920E-13FA-49E3-ADE0-D980824852D9}" destId="{C62B0205-2ADE-448A-8442-300B26B284F0}" srcOrd="0" destOrd="0" parTransId="{0461C1FD-4BA9-4889-8F0B-2A99CBC33236}" sibTransId="{A0452CF1-61A5-477D-B31E-A6379D88A882}"/>
    <dgm:cxn modelId="{1E675733-30B6-4E32-8615-29A8D8C84659}" type="presOf" srcId="{BAF8920E-13FA-49E3-ADE0-D980824852D9}" destId="{C783E679-246D-4424-B504-B3C50C332335}" srcOrd="0" destOrd="0" presId="urn:microsoft.com/office/officeart/2005/8/layout/vList2"/>
    <dgm:cxn modelId="{2B059D6D-9DDA-428C-BFE5-918C906A16D2}" type="presOf" srcId="{FA3F701D-3ADB-422D-A67D-2271BD9A0848}" destId="{01A952A2-3F48-4E78-A636-A03AFEDBBDC4}" srcOrd="0" destOrd="0" presId="urn:microsoft.com/office/officeart/2005/8/layout/vList2"/>
    <dgm:cxn modelId="{C8D4B990-4A09-4B08-BAB0-2A8DF7A82AAF}" type="presParOf" srcId="{01A952A2-3F48-4E78-A636-A03AFEDBBDC4}" destId="{C783E679-246D-4424-B504-B3C50C332335}" srcOrd="0" destOrd="0" presId="urn:microsoft.com/office/officeart/2005/8/layout/vList2"/>
    <dgm:cxn modelId="{036BFD4F-8338-478B-AC8D-3C468D10C457}" type="presParOf" srcId="{01A952A2-3F48-4E78-A636-A03AFEDBBDC4}" destId="{49FC2069-B6C5-481F-BDC7-D26AEC1CE3E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3E679-246D-4424-B504-B3C50C332335}">
      <dsp:nvSpPr>
        <dsp:cNvPr id="0" name=""/>
        <dsp:cNvSpPr/>
      </dsp:nvSpPr>
      <dsp:spPr>
        <a:xfrm>
          <a:off x="0" y="119520"/>
          <a:ext cx="7772400" cy="1869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Write five compound sentences using a semi-colon with a conjunctive adverb</a:t>
          </a:r>
          <a:r>
            <a:rPr lang="en-US" sz="3400" kern="1200" dirty="0" smtClean="0"/>
            <a:t>.  Do NOT repeat any conjunctive adverbs.</a:t>
          </a:r>
          <a:endParaRPr lang="en-US" sz="3400" kern="1200" dirty="0"/>
        </a:p>
      </dsp:txBody>
      <dsp:txXfrm>
        <a:off x="91269" y="210789"/>
        <a:ext cx="7589862" cy="1687122"/>
      </dsp:txXfrm>
    </dsp:sp>
    <dsp:sp modelId="{49FC2069-B6C5-481F-BDC7-D26AEC1CE3EB}">
      <dsp:nvSpPr>
        <dsp:cNvPr id="0" name=""/>
        <dsp:cNvSpPr/>
      </dsp:nvSpPr>
      <dsp:spPr>
        <a:xfrm>
          <a:off x="0" y="1989180"/>
          <a:ext cx="7772400" cy="2463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smtClean="0"/>
            <a:t>Example:  I really want to go to the game on Friday night; however, I can’t go because I am grounded.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Example:  I washed the dishes every night for a week; therefore, my mom gave me twenty dollars.</a:t>
          </a:r>
          <a:endParaRPr lang="en-US" sz="2700" kern="1200" dirty="0"/>
        </a:p>
      </dsp:txBody>
      <dsp:txXfrm>
        <a:off x="0" y="1989180"/>
        <a:ext cx="7772400" cy="2463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EA336B-6264-45D1-B42F-C8153D9A77F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400B467-E19E-4200-BBB6-B15A72CF5D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Tuesday’s OW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994156"/>
              </p:ext>
            </p:extLst>
          </p:nvPr>
        </p:nvGraphicFramePr>
        <p:xfrm>
          <a:off x="914400" y="178356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88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</TotalTime>
  <Words>66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Tuesday’s 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Tuesday’s OW</dc:title>
  <dc:creator>DefaultUser</dc:creator>
  <cp:lastModifiedBy>DefaultUser</cp:lastModifiedBy>
  <cp:revision>3</cp:revision>
  <dcterms:created xsi:type="dcterms:W3CDTF">2016-12-05T18:02:04Z</dcterms:created>
  <dcterms:modified xsi:type="dcterms:W3CDTF">2016-12-06T15:08:47Z</dcterms:modified>
</cp:coreProperties>
</file>